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92" r:id="rId4"/>
  </p:sldMasterIdLst>
  <p:sldIdLst>
    <p:sldId id="256" r:id="rId5"/>
    <p:sldId id="287" r:id="rId6"/>
    <p:sldId id="257" r:id="rId7"/>
    <p:sldId id="258" r:id="rId8"/>
    <p:sldId id="283" r:id="rId9"/>
    <p:sldId id="286" r:id="rId10"/>
    <p:sldId id="289" r:id="rId11"/>
    <p:sldId id="262" r:id="rId12"/>
    <p:sldId id="273" r:id="rId13"/>
    <p:sldId id="290" r:id="rId14"/>
    <p:sldId id="271" r:id="rId15"/>
    <p:sldId id="279" r:id="rId16"/>
    <p:sldId id="282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C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53FC9A-D7DD-46FC-A2BD-05DF7E06579C}" v="1" dt="2022-06-06T13:19:33.003"/>
    <p1510:client id="{333684F2-DE38-42F1-809F-2688E7CD4F28}" v="3" dt="2022-06-06T13:36:56.659"/>
    <p1510:client id="{C1C5F7A4-B2B7-4F85-BCA7-05E0EF9BD999}" v="173" dt="2022-06-06T14:25:16.2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67B908-E6E5-4F4E-8D4F-91273DA1735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629840-0BA1-4368-BD33-56A41D8D52CB}">
      <dgm:prSet/>
      <dgm:spPr>
        <a:solidFill>
          <a:schemeClr val="tx2"/>
        </a:solidFill>
      </dgm:spPr>
      <dgm:t>
        <a:bodyPr/>
        <a:lstStyle/>
        <a:p>
          <a:r>
            <a:rPr lang="en-GB" b="1" dirty="0"/>
            <a:t>Quality of request</a:t>
          </a:r>
          <a:endParaRPr lang="en-US" dirty="0"/>
        </a:p>
      </dgm:t>
    </dgm:pt>
    <dgm:pt modelId="{A1F724FC-7C47-4CA5-807C-515FCF1C31D9}" type="parTrans" cxnId="{B92245FA-0C25-4DBF-8563-642D97C404EF}">
      <dgm:prSet/>
      <dgm:spPr/>
      <dgm:t>
        <a:bodyPr/>
        <a:lstStyle/>
        <a:p>
          <a:endParaRPr lang="en-US"/>
        </a:p>
      </dgm:t>
    </dgm:pt>
    <dgm:pt modelId="{CA979543-65F6-4323-A571-CAE1ECA0CBDF}" type="sibTrans" cxnId="{B92245FA-0C25-4DBF-8563-642D97C404EF}">
      <dgm:prSet/>
      <dgm:spPr/>
      <dgm:t>
        <a:bodyPr/>
        <a:lstStyle/>
        <a:p>
          <a:endParaRPr lang="en-US"/>
        </a:p>
      </dgm:t>
    </dgm:pt>
    <dgm:pt modelId="{2D844C6F-161E-4DF7-A9F6-F478C3CCE981}">
      <dgm:prSet/>
      <dgm:spPr>
        <a:solidFill>
          <a:schemeClr val="accent1"/>
        </a:solidFill>
      </dgm:spPr>
      <dgm:t>
        <a:bodyPr/>
        <a:lstStyle/>
        <a:p>
          <a:r>
            <a:rPr lang="en-GB"/>
            <a:t>Unstructured request by mail</a:t>
          </a:r>
          <a:endParaRPr lang="en-US"/>
        </a:p>
      </dgm:t>
    </dgm:pt>
    <dgm:pt modelId="{434853AB-F593-4D85-B8D8-6D1FA56B6E02}" type="parTrans" cxnId="{26B10A0E-91E0-4900-871A-E3C7686DC86F}">
      <dgm:prSet/>
      <dgm:spPr/>
      <dgm:t>
        <a:bodyPr/>
        <a:lstStyle/>
        <a:p>
          <a:endParaRPr lang="en-US"/>
        </a:p>
      </dgm:t>
    </dgm:pt>
    <dgm:pt modelId="{176F8163-A397-4E5A-8ACE-D007A7012B7F}" type="sibTrans" cxnId="{26B10A0E-91E0-4900-871A-E3C7686DC86F}">
      <dgm:prSet/>
      <dgm:spPr/>
      <dgm:t>
        <a:bodyPr/>
        <a:lstStyle/>
        <a:p>
          <a:endParaRPr lang="en-US"/>
        </a:p>
      </dgm:t>
    </dgm:pt>
    <dgm:pt modelId="{248B6C9D-B5BF-49DF-8F42-CC9EE80AEEBD}">
      <dgm:prSet/>
      <dgm:spPr/>
      <dgm:t>
        <a:bodyPr/>
        <a:lstStyle/>
        <a:p>
          <a:r>
            <a:rPr lang="en-GB" dirty="0"/>
            <a:t>Must-information are not covered</a:t>
          </a:r>
          <a:endParaRPr lang="en-US" dirty="0"/>
        </a:p>
      </dgm:t>
    </dgm:pt>
    <dgm:pt modelId="{FED5D804-C421-470D-B79F-CA1A492F0AA5}" type="parTrans" cxnId="{E15FC4B9-00C1-4009-B0B7-5092C987E740}">
      <dgm:prSet/>
      <dgm:spPr/>
      <dgm:t>
        <a:bodyPr/>
        <a:lstStyle/>
        <a:p>
          <a:endParaRPr lang="en-US"/>
        </a:p>
      </dgm:t>
    </dgm:pt>
    <dgm:pt modelId="{21D827B4-64DE-4129-A5F5-AAE385E96FD8}" type="sibTrans" cxnId="{E15FC4B9-00C1-4009-B0B7-5092C987E740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BAB7B127-F641-4A41-9D8A-6CA4E5075D3A}">
      <dgm:prSet/>
      <dgm:spPr>
        <a:solidFill>
          <a:schemeClr val="accent1"/>
        </a:solidFill>
      </dgm:spPr>
      <dgm:t>
        <a:bodyPr/>
        <a:lstStyle/>
        <a:p>
          <a:r>
            <a:rPr lang="en-GB" b="0" dirty="0"/>
            <a:t>Innovation ideas are listed on a PowerPoint</a:t>
          </a:r>
          <a:endParaRPr lang="en-US" b="0" dirty="0"/>
        </a:p>
      </dgm:t>
    </dgm:pt>
    <dgm:pt modelId="{C216A76F-CA91-4600-8E1D-4777AFA2FF3B}" type="parTrans" cxnId="{92B1BD53-C331-4947-B286-E8DA0A67202D}">
      <dgm:prSet/>
      <dgm:spPr/>
      <dgm:t>
        <a:bodyPr/>
        <a:lstStyle/>
        <a:p>
          <a:endParaRPr lang="en-US"/>
        </a:p>
      </dgm:t>
    </dgm:pt>
    <dgm:pt modelId="{C3F2D9F0-FCE8-4BD1-BCB0-D3CA40C259AD}" type="sibTrans" cxnId="{92B1BD53-C331-4947-B286-E8DA0A67202D}">
      <dgm:prSet/>
      <dgm:spPr/>
      <dgm:t>
        <a:bodyPr/>
        <a:lstStyle/>
        <a:p>
          <a:endParaRPr lang="en-US"/>
        </a:p>
      </dgm:t>
    </dgm:pt>
    <dgm:pt modelId="{369BC235-315A-4B90-B992-20FBB59A03F1}">
      <dgm:prSet/>
      <dgm:spPr/>
      <dgm:t>
        <a:bodyPr/>
        <a:lstStyle/>
        <a:p>
          <a:r>
            <a:rPr lang="en-GB" dirty="0"/>
            <a:t>High error rate due to manual work</a:t>
          </a:r>
          <a:endParaRPr lang="en-US" b="0" dirty="0"/>
        </a:p>
      </dgm:t>
    </dgm:pt>
    <dgm:pt modelId="{315C1E10-4B81-4359-B8E8-81D430F7C682}" type="parTrans" cxnId="{1949221E-2247-475F-BD17-3B34A0CD068D}">
      <dgm:prSet/>
      <dgm:spPr/>
      <dgm:t>
        <a:bodyPr/>
        <a:lstStyle/>
        <a:p>
          <a:endParaRPr lang="en-US"/>
        </a:p>
      </dgm:t>
    </dgm:pt>
    <dgm:pt modelId="{98F2C8E2-4F86-41FE-9B10-CC26B04CB224}" type="sibTrans" cxnId="{1949221E-2247-475F-BD17-3B34A0CD068D}">
      <dgm:prSet/>
      <dgm:spPr/>
      <dgm:t>
        <a:bodyPr/>
        <a:lstStyle/>
        <a:p>
          <a:endParaRPr lang="en-US"/>
        </a:p>
      </dgm:t>
    </dgm:pt>
    <dgm:pt modelId="{D58F040F-BF9A-4FB3-92C2-AD858B53BB20}">
      <dgm:prSet/>
      <dgm:spPr>
        <a:solidFill>
          <a:schemeClr val="accent1"/>
        </a:solidFill>
      </dgm:spPr>
      <dgm:t>
        <a:bodyPr/>
        <a:lstStyle/>
        <a:p>
          <a:r>
            <a:rPr lang="en-GB"/>
            <a:t>Only update-information by cancellation</a:t>
          </a:r>
          <a:endParaRPr lang="en-US"/>
        </a:p>
      </dgm:t>
    </dgm:pt>
    <dgm:pt modelId="{3FB9161B-7E13-4186-9BA3-B1B036A879DA}" type="parTrans" cxnId="{B37BF103-B567-438E-A43A-220F9BD86BA5}">
      <dgm:prSet/>
      <dgm:spPr/>
      <dgm:t>
        <a:bodyPr/>
        <a:lstStyle/>
        <a:p>
          <a:endParaRPr lang="en-US"/>
        </a:p>
      </dgm:t>
    </dgm:pt>
    <dgm:pt modelId="{32A6A20D-786B-481F-9AFE-502BED654245}" type="sibTrans" cxnId="{B37BF103-B567-438E-A43A-220F9BD86BA5}">
      <dgm:prSet/>
      <dgm:spPr/>
      <dgm:t>
        <a:bodyPr/>
        <a:lstStyle/>
        <a:p>
          <a:endParaRPr lang="en-US"/>
        </a:p>
      </dgm:t>
    </dgm:pt>
    <dgm:pt modelId="{F7BF2921-4180-4BFD-AAA6-D72556BA87AB}">
      <dgm:prSet/>
      <dgm:spPr>
        <a:ln>
          <a:noFill/>
        </a:ln>
      </dgm:spPr>
      <dgm:t>
        <a:bodyPr/>
        <a:lstStyle/>
        <a:p>
          <a:r>
            <a:rPr lang="en-GB"/>
            <a:t>No overview about open requests</a:t>
          </a:r>
          <a:endParaRPr lang="en-US"/>
        </a:p>
      </dgm:t>
    </dgm:pt>
    <dgm:pt modelId="{053C3A7D-C0AE-4A64-844F-9692ADB1F4A4}" type="parTrans" cxnId="{356559E2-D08F-4737-BCC4-255FDE2601D6}">
      <dgm:prSet/>
      <dgm:spPr/>
      <dgm:t>
        <a:bodyPr/>
        <a:lstStyle/>
        <a:p>
          <a:endParaRPr lang="en-US"/>
        </a:p>
      </dgm:t>
    </dgm:pt>
    <dgm:pt modelId="{06975CC2-BA21-45B0-A960-707B90A0463E}" type="sibTrans" cxnId="{356559E2-D08F-4737-BCC4-255FDE2601D6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176B64A-3483-480B-B1D3-38108FE0EEEE}">
      <dgm:prSet/>
      <dgm:spPr>
        <a:solidFill>
          <a:schemeClr val="tx2"/>
        </a:solidFill>
      </dgm:spPr>
      <dgm:t>
        <a:bodyPr/>
        <a:lstStyle/>
        <a:p>
          <a:r>
            <a:rPr lang="en-GB" b="1" dirty="0"/>
            <a:t>No clear rule for decision</a:t>
          </a:r>
          <a:endParaRPr lang="en-US" dirty="0"/>
        </a:p>
      </dgm:t>
    </dgm:pt>
    <dgm:pt modelId="{CB13FA23-ED41-42A3-847A-3298881AC422}" type="parTrans" cxnId="{86985880-BCCC-4329-9FAD-F021FC3C13A1}">
      <dgm:prSet/>
      <dgm:spPr/>
      <dgm:t>
        <a:bodyPr/>
        <a:lstStyle/>
        <a:p>
          <a:endParaRPr lang="en-US"/>
        </a:p>
      </dgm:t>
    </dgm:pt>
    <dgm:pt modelId="{70F92E63-D616-4310-9A29-A7999285E36A}" type="sibTrans" cxnId="{86985880-BCCC-4329-9FAD-F021FC3C13A1}">
      <dgm:prSet/>
      <dgm:spPr/>
      <dgm:t>
        <a:bodyPr/>
        <a:lstStyle/>
        <a:p>
          <a:endParaRPr lang="en-US"/>
        </a:p>
      </dgm:t>
    </dgm:pt>
    <dgm:pt modelId="{A655017E-A4AC-4DA0-B9AA-885690B6D778}">
      <dgm:prSet/>
      <dgm:spPr>
        <a:solidFill>
          <a:schemeClr val="accent1"/>
        </a:solidFill>
      </dgm:spPr>
      <dgm:t>
        <a:bodyPr/>
        <a:lstStyle/>
        <a:p>
          <a:r>
            <a:rPr lang="en-GB"/>
            <a:t>Subjective decision on feeling</a:t>
          </a:r>
          <a:endParaRPr lang="en-US"/>
        </a:p>
      </dgm:t>
    </dgm:pt>
    <dgm:pt modelId="{1D3D96F6-103D-4ED0-BB41-E824A1DFFDC8}" type="parTrans" cxnId="{45A4E730-D01C-45D7-8ABE-F7044A6AC603}">
      <dgm:prSet/>
      <dgm:spPr/>
      <dgm:t>
        <a:bodyPr/>
        <a:lstStyle/>
        <a:p>
          <a:endParaRPr lang="en-US"/>
        </a:p>
      </dgm:t>
    </dgm:pt>
    <dgm:pt modelId="{BB7E6928-0DA5-433C-867C-A07A6B48FF28}" type="sibTrans" cxnId="{45A4E730-D01C-45D7-8ABE-F7044A6AC603}">
      <dgm:prSet/>
      <dgm:spPr/>
      <dgm:t>
        <a:bodyPr/>
        <a:lstStyle/>
        <a:p>
          <a:endParaRPr lang="en-US"/>
        </a:p>
      </dgm:t>
    </dgm:pt>
    <dgm:pt modelId="{5F3152B9-99B7-4DE2-9162-F9FAE0653229}">
      <dgm:prSet/>
      <dgm:spPr>
        <a:ln>
          <a:noFill/>
        </a:ln>
      </dgm:spPr>
      <dgm:t>
        <a:bodyPr/>
        <a:lstStyle/>
        <a:p>
          <a:r>
            <a:rPr lang="en-US" dirty="0"/>
            <a:t>Not transparent</a:t>
          </a:r>
        </a:p>
      </dgm:t>
    </dgm:pt>
    <dgm:pt modelId="{778A0743-421F-477A-B3F3-4510DEDE071A}" type="parTrans" cxnId="{FEA814A2-9DDE-4258-ABBB-7AC48FE83AAD}">
      <dgm:prSet/>
      <dgm:spPr/>
      <dgm:t>
        <a:bodyPr/>
        <a:lstStyle/>
        <a:p>
          <a:endParaRPr lang="en-US"/>
        </a:p>
      </dgm:t>
    </dgm:pt>
    <dgm:pt modelId="{97852DD4-3BD7-4865-A353-41F7654B1F74}" type="sibTrans" cxnId="{FEA814A2-9DDE-4258-ABBB-7AC48FE83AAD}">
      <dgm:prSet/>
      <dgm:spPr/>
      <dgm:t>
        <a:bodyPr/>
        <a:lstStyle/>
        <a:p>
          <a:endParaRPr lang="en-US"/>
        </a:p>
      </dgm:t>
    </dgm:pt>
    <dgm:pt modelId="{0D68AEAD-3079-4B29-8C76-CEF4BE3A2050}">
      <dgm:prSet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en-GB" b="1" dirty="0"/>
            <a:t>Unclear where the request is</a:t>
          </a:r>
          <a:endParaRPr lang="en-US" dirty="0"/>
        </a:p>
      </dgm:t>
    </dgm:pt>
    <dgm:pt modelId="{B99EC8F2-A17A-4053-BE66-F5B95B576B4C}" type="sibTrans" cxnId="{92064F4D-92AF-4649-87D6-93FB6F805C51}">
      <dgm:prSet/>
      <dgm:spPr/>
      <dgm:t>
        <a:bodyPr/>
        <a:lstStyle/>
        <a:p>
          <a:endParaRPr lang="en-US"/>
        </a:p>
      </dgm:t>
    </dgm:pt>
    <dgm:pt modelId="{F181AA52-E3E3-4587-9CBB-28BA085F0D6B}" type="parTrans" cxnId="{92064F4D-92AF-4649-87D6-93FB6F805C51}">
      <dgm:prSet/>
      <dgm:spPr/>
      <dgm:t>
        <a:bodyPr/>
        <a:lstStyle/>
        <a:p>
          <a:endParaRPr lang="en-US"/>
        </a:p>
      </dgm:t>
    </dgm:pt>
    <dgm:pt modelId="{6DFD4894-DBBB-4269-8AC7-C7861AD27CF4}" type="pres">
      <dgm:prSet presAssocID="{6A67B908-E6E5-4F4E-8D4F-91273DA1735E}" presName="Name0" presStyleCnt="0">
        <dgm:presLayoutVars>
          <dgm:dir/>
          <dgm:resizeHandles val="exact"/>
        </dgm:presLayoutVars>
      </dgm:prSet>
      <dgm:spPr/>
    </dgm:pt>
    <dgm:pt modelId="{D0A77345-F226-45F9-9694-27E8EE483738}" type="pres">
      <dgm:prSet presAssocID="{5A629840-0BA1-4368-BD33-56A41D8D52CB}" presName="node" presStyleLbl="node1" presStyleIdx="0" presStyleCnt="11">
        <dgm:presLayoutVars>
          <dgm:bulletEnabled val="1"/>
        </dgm:presLayoutVars>
      </dgm:prSet>
      <dgm:spPr/>
    </dgm:pt>
    <dgm:pt modelId="{94F56F48-E77E-409E-B8B1-78598242D03F}" type="pres">
      <dgm:prSet presAssocID="{CA979543-65F6-4323-A571-CAE1ECA0CBDF}" presName="sibTrans" presStyleLbl="sibTrans1D1" presStyleIdx="0" presStyleCnt="10"/>
      <dgm:spPr/>
    </dgm:pt>
    <dgm:pt modelId="{80F0300E-A38F-4B04-81ED-C7D4BC376008}" type="pres">
      <dgm:prSet presAssocID="{CA979543-65F6-4323-A571-CAE1ECA0CBDF}" presName="connectorText" presStyleLbl="sibTrans1D1" presStyleIdx="0" presStyleCnt="10"/>
      <dgm:spPr/>
    </dgm:pt>
    <dgm:pt modelId="{D24DCFF5-336B-4286-8E92-7F31AE20AB92}" type="pres">
      <dgm:prSet presAssocID="{2D844C6F-161E-4DF7-A9F6-F478C3CCE981}" presName="node" presStyleLbl="node1" presStyleIdx="1" presStyleCnt="11">
        <dgm:presLayoutVars>
          <dgm:bulletEnabled val="1"/>
        </dgm:presLayoutVars>
      </dgm:prSet>
      <dgm:spPr/>
    </dgm:pt>
    <dgm:pt modelId="{FB38CFFD-9FE9-4269-ABF5-1FF0391868D6}" type="pres">
      <dgm:prSet presAssocID="{176F8163-A397-4E5A-8ACE-D007A7012B7F}" presName="sibTrans" presStyleLbl="sibTrans1D1" presStyleIdx="1" presStyleCnt="10"/>
      <dgm:spPr/>
    </dgm:pt>
    <dgm:pt modelId="{ADE6A938-A46F-48EF-B160-55E91975AC58}" type="pres">
      <dgm:prSet presAssocID="{176F8163-A397-4E5A-8ACE-D007A7012B7F}" presName="connectorText" presStyleLbl="sibTrans1D1" presStyleIdx="1" presStyleCnt="10"/>
      <dgm:spPr/>
    </dgm:pt>
    <dgm:pt modelId="{701FFC22-9456-4235-A9DB-2CCB6C2480AB}" type="pres">
      <dgm:prSet presAssocID="{248B6C9D-B5BF-49DF-8F42-CC9EE80AEEBD}" presName="node" presStyleLbl="node1" presStyleIdx="2" presStyleCnt="11">
        <dgm:presLayoutVars>
          <dgm:bulletEnabled val="1"/>
        </dgm:presLayoutVars>
      </dgm:prSet>
      <dgm:spPr/>
    </dgm:pt>
    <dgm:pt modelId="{1ECF00AD-E875-4F18-8724-E2DBD088D268}" type="pres">
      <dgm:prSet presAssocID="{21D827B4-64DE-4129-A5F5-AAE385E96FD8}" presName="sibTrans" presStyleLbl="sibTrans1D1" presStyleIdx="2" presStyleCnt="10"/>
      <dgm:spPr/>
    </dgm:pt>
    <dgm:pt modelId="{00EF7103-1DB3-45C3-A9FF-C904F3508C2B}" type="pres">
      <dgm:prSet presAssocID="{21D827B4-64DE-4129-A5F5-AAE385E96FD8}" presName="connectorText" presStyleLbl="sibTrans1D1" presStyleIdx="2" presStyleCnt="10"/>
      <dgm:spPr/>
    </dgm:pt>
    <dgm:pt modelId="{098B90A1-30B5-4A8B-8FC9-9149C61E50A5}" type="pres">
      <dgm:prSet presAssocID="{0D68AEAD-3079-4B29-8C76-CEF4BE3A2050}" presName="node" presStyleLbl="node1" presStyleIdx="3" presStyleCnt="11">
        <dgm:presLayoutVars>
          <dgm:bulletEnabled val="1"/>
        </dgm:presLayoutVars>
      </dgm:prSet>
      <dgm:spPr/>
    </dgm:pt>
    <dgm:pt modelId="{52820D53-FE3D-48E9-8A27-B7ED824C748E}" type="pres">
      <dgm:prSet presAssocID="{B99EC8F2-A17A-4053-BE66-F5B95B576B4C}" presName="sibTrans" presStyleLbl="sibTrans1D1" presStyleIdx="3" presStyleCnt="10"/>
      <dgm:spPr/>
    </dgm:pt>
    <dgm:pt modelId="{30EB3811-715B-4F8C-B18A-39CBA7475B8B}" type="pres">
      <dgm:prSet presAssocID="{B99EC8F2-A17A-4053-BE66-F5B95B576B4C}" presName="connectorText" presStyleLbl="sibTrans1D1" presStyleIdx="3" presStyleCnt="10"/>
      <dgm:spPr/>
    </dgm:pt>
    <dgm:pt modelId="{FC4E81A8-9B7A-4F76-BFCB-48A65386A25A}" type="pres">
      <dgm:prSet presAssocID="{BAB7B127-F641-4A41-9D8A-6CA4E5075D3A}" presName="node" presStyleLbl="node1" presStyleIdx="4" presStyleCnt="11">
        <dgm:presLayoutVars>
          <dgm:bulletEnabled val="1"/>
        </dgm:presLayoutVars>
      </dgm:prSet>
      <dgm:spPr/>
    </dgm:pt>
    <dgm:pt modelId="{0D649E8C-B835-4717-84C0-6FD179E13901}" type="pres">
      <dgm:prSet presAssocID="{C3F2D9F0-FCE8-4BD1-BCB0-D3CA40C259AD}" presName="sibTrans" presStyleLbl="sibTrans1D1" presStyleIdx="4" presStyleCnt="10"/>
      <dgm:spPr/>
    </dgm:pt>
    <dgm:pt modelId="{25D43877-DC17-4D3C-A497-A5032CFCF73A}" type="pres">
      <dgm:prSet presAssocID="{C3F2D9F0-FCE8-4BD1-BCB0-D3CA40C259AD}" presName="connectorText" presStyleLbl="sibTrans1D1" presStyleIdx="4" presStyleCnt="10"/>
      <dgm:spPr/>
    </dgm:pt>
    <dgm:pt modelId="{B60A47D4-2D41-4D5A-AEE0-F7D3D2864793}" type="pres">
      <dgm:prSet presAssocID="{369BC235-315A-4B90-B992-20FBB59A03F1}" presName="node" presStyleLbl="node1" presStyleIdx="5" presStyleCnt="11">
        <dgm:presLayoutVars>
          <dgm:bulletEnabled val="1"/>
        </dgm:presLayoutVars>
      </dgm:prSet>
      <dgm:spPr/>
    </dgm:pt>
    <dgm:pt modelId="{4D16EB25-8147-49E6-8380-BED3DDB846D7}" type="pres">
      <dgm:prSet presAssocID="{98F2C8E2-4F86-41FE-9B10-CC26B04CB224}" presName="sibTrans" presStyleLbl="sibTrans1D1" presStyleIdx="5" presStyleCnt="10"/>
      <dgm:spPr/>
    </dgm:pt>
    <dgm:pt modelId="{CA78057C-06FC-43E2-AFAC-71D8EAA95123}" type="pres">
      <dgm:prSet presAssocID="{98F2C8E2-4F86-41FE-9B10-CC26B04CB224}" presName="connectorText" presStyleLbl="sibTrans1D1" presStyleIdx="5" presStyleCnt="10"/>
      <dgm:spPr/>
    </dgm:pt>
    <dgm:pt modelId="{804541C7-7047-4BC1-9BB0-12881870F3B4}" type="pres">
      <dgm:prSet presAssocID="{D58F040F-BF9A-4FB3-92C2-AD858B53BB20}" presName="node" presStyleLbl="node1" presStyleIdx="6" presStyleCnt="11">
        <dgm:presLayoutVars>
          <dgm:bulletEnabled val="1"/>
        </dgm:presLayoutVars>
      </dgm:prSet>
      <dgm:spPr/>
    </dgm:pt>
    <dgm:pt modelId="{1A0B51A0-C7E1-4882-A279-B177B83E7A9F}" type="pres">
      <dgm:prSet presAssocID="{32A6A20D-786B-481F-9AFE-502BED654245}" presName="sibTrans" presStyleLbl="sibTrans1D1" presStyleIdx="6" presStyleCnt="10"/>
      <dgm:spPr/>
    </dgm:pt>
    <dgm:pt modelId="{5561E01D-B46B-44FC-955E-14D5AFC9BD4B}" type="pres">
      <dgm:prSet presAssocID="{32A6A20D-786B-481F-9AFE-502BED654245}" presName="connectorText" presStyleLbl="sibTrans1D1" presStyleIdx="6" presStyleCnt="10"/>
      <dgm:spPr/>
    </dgm:pt>
    <dgm:pt modelId="{F17D8687-333B-4FBD-B2EE-5AFACDCA2807}" type="pres">
      <dgm:prSet presAssocID="{F7BF2921-4180-4BFD-AAA6-D72556BA87AB}" presName="node" presStyleLbl="node1" presStyleIdx="7" presStyleCnt="11">
        <dgm:presLayoutVars>
          <dgm:bulletEnabled val="1"/>
        </dgm:presLayoutVars>
      </dgm:prSet>
      <dgm:spPr/>
    </dgm:pt>
    <dgm:pt modelId="{1DA9A6DB-32B7-44FF-AD02-57E08E38019B}" type="pres">
      <dgm:prSet presAssocID="{06975CC2-BA21-45B0-A960-707B90A0463E}" presName="sibTrans" presStyleLbl="sibTrans1D1" presStyleIdx="7" presStyleCnt="10"/>
      <dgm:spPr/>
    </dgm:pt>
    <dgm:pt modelId="{F5D2123F-EDD1-4EF4-9502-F7A9F5257715}" type="pres">
      <dgm:prSet presAssocID="{06975CC2-BA21-45B0-A960-707B90A0463E}" presName="connectorText" presStyleLbl="sibTrans1D1" presStyleIdx="7" presStyleCnt="10"/>
      <dgm:spPr/>
    </dgm:pt>
    <dgm:pt modelId="{B83195A9-ED8D-4212-B9B2-E6768B5EC4A0}" type="pres">
      <dgm:prSet presAssocID="{0176B64A-3483-480B-B1D3-38108FE0EEEE}" presName="node" presStyleLbl="node1" presStyleIdx="8" presStyleCnt="11">
        <dgm:presLayoutVars>
          <dgm:bulletEnabled val="1"/>
        </dgm:presLayoutVars>
      </dgm:prSet>
      <dgm:spPr/>
    </dgm:pt>
    <dgm:pt modelId="{761406A5-92F8-4478-B413-F33833E3D479}" type="pres">
      <dgm:prSet presAssocID="{70F92E63-D616-4310-9A29-A7999285E36A}" presName="sibTrans" presStyleLbl="sibTrans1D1" presStyleIdx="8" presStyleCnt="10"/>
      <dgm:spPr/>
    </dgm:pt>
    <dgm:pt modelId="{F930B02F-68B4-4AB5-B5E3-E77CAE9CDDF4}" type="pres">
      <dgm:prSet presAssocID="{70F92E63-D616-4310-9A29-A7999285E36A}" presName="connectorText" presStyleLbl="sibTrans1D1" presStyleIdx="8" presStyleCnt="10"/>
      <dgm:spPr/>
    </dgm:pt>
    <dgm:pt modelId="{BE04180D-EC4E-4A09-A807-5BDBB08DAA50}" type="pres">
      <dgm:prSet presAssocID="{A655017E-A4AC-4DA0-B9AA-885690B6D778}" presName="node" presStyleLbl="node1" presStyleIdx="9" presStyleCnt="11">
        <dgm:presLayoutVars>
          <dgm:bulletEnabled val="1"/>
        </dgm:presLayoutVars>
      </dgm:prSet>
      <dgm:spPr/>
    </dgm:pt>
    <dgm:pt modelId="{84009300-EC5D-4DA1-975A-B4B47256B210}" type="pres">
      <dgm:prSet presAssocID="{BB7E6928-0DA5-433C-867C-A07A6B48FF28}" presName="sibTrans" presStyleLbl="sibTrans1D1" presStyleIdx="9" presStyleCnt="10"/>
      <dgm:spPr/>
    </dgm:pt>
    <dgm:pt modelId="{6E62C919-17DD-48F6-8BF1-8CB7F379B6B3}" type="pres">
      <dgm:prSet presAssocID="{BB7E6928-0DA5-433C-867C-A07A6B48FF28}" presName="connectorText" presStyleLbl="sibTrans1D1" presStyleIdx="9" presStyleCnt="10"/>
      <dgm:spPr/>
    </dgm:pt>
    <dgm:pt modelId="{1223CD12-3733-4E7B-892C-0724DD703C26}" type="pres">
      <dgm:prSet presAssocID="{5F3152B9-99B7-4DE2-9162-F9FAE0653229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5AFC101-4181-40D9-9AAE-F41597A00BDB}" type="presOf" srcId="{70F92E63-D616-4310-9A29-A7999285E36A}" destId="{F930B02F-68B4-4AB5-B5E3-E77CAE9CDDF4}" srcOrd="1" destOrd="0" presId="urn:microsoft.com/office/officeart/2016/7/layout/RepeatingBendingProcessNew"/>
    <dgm:cxn modelId="{8121EE02-C814-4470-89AA-3F3B26E882FA}" type="presOf" srcId="{176F8163-A397-4E5A-8ACE-D007A7012B7F}" destId="{FB38CFFD-9FE9-4269-ABF5-1FF0391868D6}" srcOrd="0" destOrd="0" presId="urn:microsoft.com/office/officeart/2016/7/layout/RepeatingBendingProcessNew"/>
    <dgm:cxn modelId="{B37BF103-B567-438E-A43A-220F9BD86BA5}" srcId="{6A67B908-E6E5-4F4E-8D4F-91273DA1735E}" destId="{D58F040F-BF9A-4FB3-92C2-AD858B53BB20}" srcOrd="6" destOrd="0" parTransId="{3FB9161B-7E13-4186-9BA3-B1B036A879DA}" sibTransId="{32A6A20D-786B-481F-9AFE-502BED654245}"/>
    <dgm:cxn modelId="{5F06720A-A7B7-49F2-9706-611067898259}" type="presOf" srcId="{C3F2D9F0-FCE8-4BD1-BCB0-D3CA40C259AD}" destId="{0D649E8C-B835-4717-84C0-6FD179E13901}" srcOrd="0" destOrd="0" presId="urn:microsoft.com/office/officeart/2016/7/layout/RepeatingBendingProcessNew"/>
    <dgm:cxn modelId="{BC87070B-7C50-4244-9516-DB948890814B}" type="presOf" srcId="{BB7E6928-0DA5-433C-867C-A07A6B48FF28}" destId="{6E62C919-17DD-48F6-8BF1-8CB7F379B6B3}" srcOrd="1" destOrd="0" presId="urn:microsoft.com/office/officeart/2016/7/layout/RepeatingBendingProcessNew"/>
    <dgm:cxn modelId="{0ED9CF0B-815B-4053-8744-A1D0A87FC266}" type="presOf" srcId="{70F92E63-D616-4310-9A29-A7999285E36A}" destId="{761406A5-92F8-4478-B413-F33833E3D479}" srcOrd="0" destOrd="0" presId="urn:microsoft.com/office/officeart/2016/7/layout/RepeatingBendingProcessNew"/>
    <dgm:cxn modelId="{26B10A0E-91E0-4900-871A-E3C7686DC86F}" srcId="{6A67B908-E6E5-4F4E-8D4F-91273DA1735E}" destId="{2D844C6F-161E-4DF7-A9F6-F478C3CCE981}" srcOrd="1" destOrd="0" parTransId="{434853AB-F593-4D85-B8D8-6D1FA56B6E02}" sibTransId="{176F8163-A397-4E5A-8ACE-D007A7012B7F}"/>
    <dgm:cxn modelId="{9CFAE91D-6357-40E1-A98E-B8F2B9D6E9EC}" type="presOf" srcId="{A655017E-A4AC-4DA0-B9AA-885690B6D778}" destId="{BE04180D-EC4E-4A09-A807-5BDBB08DAA50}" srcOrd="0" destOrd="0" presId="urn:microsoft.com/office/officeart/2016/7/layout/RepeatingBendingProcessNew"/>
    <dgm:cxn modelId="{1949221E-2247-475F-BD17-3B34A0CD068D}" srcId="{6A67B908-E6E5-4F4E-8D4F-91273DA1735E}" destId="{369BC235-315A-4B90-B992-20FBB59A03F1}" srcOrd="5" destOrd="0" parTransId="{315C1E10-4B81-4359-B8E8-81D430F7C682}" sibTransId="{98F2C8E2-4F86-41FE-9B10-CC26B04CB224}"/>
    <dgm:cxn modelId="{62AB7C1F-FD73-476B-95D3-D436F3427CB0}" type="presOf" srcId="{98F2C8E2-4F86-41FE-9B10-CC26B04CB224}" destId="{4D16EB25-8147-49E6-8380-BED3DDB846D7}" srcOrd="0" destOrd="0" presId="urn:microsoft.com/office/officeart/2016/7/layout/RepeatingBendingProcessNew"/>
    <dgm:cxn modelId="{8CA60423-F0CC-4413-AF8F-342BF0DB28C3}" type="presOf" srcId="{369BC235-315A-4B90-B992-20FBB59A03F1}" destId="{B60A47D4-2D41-4D5A-AEE0-F7D3D2864793}" srcOrd="0" destOrd="0" presId="urn:microsoft.com/office/officeart/2016/7/layout/RepeatingBendingProcessNew"/>
    <dgm:cxn modelId="{C2EFD529-18DD-4C70-8EED-05F5AE39C01F}" type="presOf" srcId="{5A629840-0BA1-4368-BD33-56A41D8D52CB}" destId="{D0A77345-F226-45F9-9694-27E8EE483738}" srcOrd="0" destOrd="0" presId="urn:microsoft.com/office/officeart/2016/7/layout/RepeatingBendingProcessNew"/>
    <dgm:cxn modelId="{19110F2E-688D-4345-81B1-01AA161911A2}" type="presOf" srcId="{B99EC8F2-A17A-4053-BE66-F5B95B576B4C}" destId="{52820D53-FE3D-48E9-8A27-B7ED824C748E}" srcOrd="0" destOrd="0" presId="urn:microsoft.com/office/officeart/2016/7/layout/RepeatingBendingProcessNew"/>
    <dgm:cxn modelId="{45A4E730-D01C-45D7-8ABE-F7044A6AC603}" srcId="{6A67B908-E6E5-4F4E-8D4F-91273DA1735E}" destId="{A655017E-A4AC-4DA0-B9AA-885690B6D778}" srcOrd="9" destOrd="0" parTransId="{1D3D96F6-103D-4ED0-BB41-E824A1DFFDC8}" sibTransId="{BB7E6928-0DA5-433C-867C-A07A6B48FF28}"/>
    <dgm:cxn modelId="{8BB6BD32-FE82-4BD4-A8EF-F543DA373599}" type="presOf" srcId="{CA979543-65F6-4323-A571-CAE1ECA0CBDF}" destId="{80F0300E-A38F-4B04-81ED-C7D4BC376008}" srcOrd="1" destOrd="0" presId="urn:microsoft.com/office/officeart/2016/7/layout/RepeatingBendingProcessNew"/>
    <dgm:cxn modelId="{74FF7F33-4C19-4602-B1AD-99A5EE623C09}" type="presOf" srcId="{98F2C8E2-4F86-41FE-9B10-CC26B04CB224}" destId="{CA78057C-06FC-43E2-AFAC-71D8EAA95123}" srcOrd="1" destOrd="0" presId="urn:microsoft.com/office/officeart/2016/7/layout/RepeatingBendingProcessNew"/>
    <dgm:cxn modelId="{63C91D62-8B5B-45DA-84FB-13D6CE7BE50F}" type="presOf" srcId="{0D68AEAD-3079-4B29-8C76-CEF4BE3A2050}" destId="{098B90A1-30B5-4A8B-8FC9-9149C61E50A5}" srcOrd="0" destOrd="0" presId="urn:microsoft.com/office/officeart/2016/7/layout/RepeatingBendingProcessNew"/>
    <dgm:cxn modelId="{5233A642-B51C-4B6C-B6B3-46A2DE36A5A2}" type="presOf" srcId="{06975CC2-BA21-45B0-A960-707B90A0463E}" destId="{1DA9A6DB-32B7-44FF-AD02-57E08E38019B}" srcOrd="0" destOrd="0" presId="urn:microsoft.com/office/officeart/2016/7/layout/RepeatingBendingProcessNew"/>
    <dgm:cxn modelId="{2601B665-060C-4481-8D62-43D6F8C11249}" type="presOf" srcId="{6A67B908-E6E5-4F4E-8D4F-91273DA1735E}" destId="{6DFD4894-DBBB-4269-8AC7-C7861AD27CF4}" srcOrd="0" destOrd="0" presId="urn:microsoft.com/office/officeart/2016/7/layout/RepeatingBendingProcessNew"/>
    <dgm:cxn modelId="{2EB92466-9358-4EA8-8BFE-01B9E1AA6372}" type="presOf" srcId="{0176B64A-3483-480B-B1D3-38108FE0EEEE}" destId="{B83195A9-ED8D-4212-B9B2-E6768B5EC4A0}" srcOrd="0" destOrd="0" presId="urn:microsoft.com/office/officeart/2016/7/layout/RepeatingBendingProcessNew"/>
    <dgm:cxn modelId="{3B6C6C47-C517-48BC-9AE2-0BD756C7EE24}" type="presOf" srcId="{32A6A20D-786B-481F-9AFE-502BED654245}" destId="{5561E01D-B46B-44FC-955E-14D5AFC9BD4B}" srcOrd="1" destOrd="0" presId="urn:microsoft.com/office/officeart/2016/7/layout/RepeatingBendingProcessNew"/>
    <dgm:cxn modelId="{92064F4D-92AF-4649-87D6-93FB6F805C51}" srcId="{6A67B908-E6E5-4F4E-8D4F-91273DA1735E}" destId="{0D68AEAD-3079-4B29-8C76-CEF4BE3A2050}" srcOrd="3" destOrd="0" parTransId="{F181AA52-E3E3-4587-9CBB-28BA085F0D6B}" sibTransId="{B99EC8F2-A17A-4053-BE66-F5B95B576B4C}"/>
    <dgm:cxn modelId="{E175C54F-6600-44D0-8493-E8B9C2312EDD}" type="presOf" srcId="{F7BF2921-4180-4BFD-AAA6-D72556BA87AB}" destId="{F17D8687-333B-4FBD-B2EE-5AFACDCA2807}" srcOrd="0" destOrd="0" presId="urn:microsoft.com/office/officeart/2016/7/layout/RepeatingBendingProcessNew"/>
    <dgm:cxn modelId="{BB818B51-53F4-4BBF-B613-48F8616B6A04}" type="presOf" srcId="{CA979543-65F6-4323-A571-CAE1ECA0CBDF}" destId="{94F56F48-E77E-409E-B8B1-78598242D03F}" srcOrd="0" destOrd="0" presId="urn:microsoft.com/office/officeart/2016/7/layout/RepeatingBendingProcessNew"/>
    <dgm:cxn modelId="{92B1BD53-C331-4947-B286-E8DA0A67202D}" srcId="{6A67B908-E6E5-4F4E-8D4F-91273DA1735E}" destId="{BAB7B127-F641-4A41-9D8A-6CA4E5075D3A}" srcOrd="4" destOrd="0" parTransId="{C216A76F-CA91-4600-8E1D-4777AFA2FF3B}" sibTransId="{C3F2D9F0-FCE8-4BD1-BCB0-D3CA40C259AD}"/>
    <dgm:cxn modelId="{86985880-BCCC-4329-9FAD-F021FC3C13A1}" srcId="{6A67B908-E6E5-4F4E-8D4F-91273DA1735E}" destId="{0176B64A-3483-480B-B1D3-38108FE0EEEE}" srcOrd="8" destOrd="0" parTransId="{CB13FA23-ED41-42A3-847A-3298881AC422}" sibTransId="{70F92E63-D616-4310-9A29-A7999285E36A}"/>
    <dgm:cxn modelId="{B259D884-24B4-4544-8D82-DB6CD397E055}" type="presOf" srcId="{21D827B4-64DE-4129-A5F5-AAE385E96FD8}" destId="{00EF7103-1DB3-45C3-A9FF-C904F3508C2B}" srcOrd="1" destOrd="0" presId="urn:microsoft.com/office/officeart/2016/7/layout/RepeatingBendingProcessNew"/>
    <dgm:cxn modelId="{FEA814A2-9DDE-4258-ABBB-7AC48FE83AAD}" srcId="{6A67B908-E6E5-4F4E-8D4F-91273DA1735E}" destId="{5F3152B9-99B7-4DE2-9162-F9FAE0653229}" srcOrd="10" destOrd="0" parTransId="{778A0743-421F-477A-B3F3-4510DEDE071A}" sibTransId="{97852DD4-3BD7-4865-A353-41F7654B1F74}"/>
    <dgm:cxn modelId="{8AA403A7-EB68-4F8F-9746-F72C95338587}" type="presOf" srcId="{06975CC2-BA21-45B0-A960-707B90A0463E}" destId="{F5D2123F-EDD1-4EF4-9502-F7A9F5257715}" srcOrd="1" destOrd="0" presId="urn:microsoft.com/office/officeart/2016/7/layout/RepeatingBendingProcessNew"/>
    <dgm:cxn modelId="{A592CBAB-4B19-469D-8767-24958D4D49DB}" type="presOf" srcId="{32A6A20D-786B-481F-9AFE-502BED654245}" destId="{1A0B51A0-C7E1-4882-A279-B177B83E7A9F}" srcOrd="0" destOrd="0" presId="urn:microsoft.com/office/officeart/2016/7/layout/RepeatingBendingProcessNew"/>
    <dgm:cxn modelId="{1CEFC6B6-81FF-4517-A777-80CEB5257964}" type="presOf" srcId="{2D844C6F-161E-4DF7-A9F6-F478C3CCE981}" destId="{D24DCFF5-336B-4286-8E92-7F31AE20AB92}" srcOrd="0" destOrd="0" presId="urn:microsoft.com/office/officeart/2016/7/layout/RepeatingBendingProcessNew"/>
    <dgm:cxn modelId="{258342B8-55B0-4F63-B939-1A105612FC66}" type="presOf" srcId="{248B6C9D-B5BF-49DF-8F42-CC9EE80AEEBD}" destId="{701FFC22-9456-4235-A9DB-2CCB6C2480AB}" srcOrd="0" destOrd="0" presId="urn:microsoft.com/office/officeart/2016/7/layout/RepeatingBendingProcessNew"/>
    <dgm:cxn modelId="{E15FC4B9-00C1-4009-B0B7-5092C987E740}" srcId="{6A67B908-E6E5-4F4E-8D4F-91273DA1735E}" destId="{248B6C9D-B5BF-49DF-8F42-CC9EE80AEEBD}" srcOrd="2" destOrd="0" parTransId="{FED5D804-C421-470D-B79F-CA1A492F0AA5}" sibTransId="{21D827B4-64DE-4129-A5F5-AAE385E96FD8}"/>
    <dgm:cxn modelId="{C3EB58C1-AAEB-466F-9C6F-F8E4F0655178}" type="presOf" srcId="{C3F2D9F0-FCE8-4BD1-BCB0-D3CA40C259AD}" destId="{25D43877-DC17-4D3C-A497-A5032CFCF73A}" srcOrd="1" destOrd="0" presId="urn:microsoft.com/office/officeart/2016/7/layout/RepeatingBendingProcessNew"/>
    <dgm:cxn modelId="{F43289D1-331C-4450-B8CB-E94747CA42B3}" type="presOf" srcId="{BAB7B127-F641-4A41-9D8A-6CA4E5075D3A}" destId="{FC4E81A8-9B7A-4F76-BFCB-48A65386A25A}" srcOrd="0" destOrd="0" presId="urn:microsoft.com/office/officeart/2016/7/layout/RepeatingBendingProcessNew"/>
    <dgm:cxn modelId="{356559E2-D08F-4737-BCC4-255FDE2601D6}" srcId="{6A67B908-E6E5-4F4E-8D4F-91273DA1735E}" destId="{F7BF2921-4180-4BFD-AAA6-D72556BA87AB}" srcOrd="7" destOrd="0" parTransId="{053C3A7D-C0AE-4A64-844F-9692ADB1F4A4}" sibTransId="{06975CC2-BA21-45B0-A960-707B90A0463E}"/>
    <dgm:cxn modelId="{4B43F9E4-1543-4E3C-9555-5A0DAD39ECA4}" type="presOf" srcId="{D58F040F-BF9A-4FB3-92C2-AD858B53BB20}" destId="{804541C7-7047-4BC1-9BB0-12881870F3B4}" srcOrd="0" destOrd="0" presId="urn:microsoft.com/office/officeart/2016/7/layout/RepeatingBendingProcessNew"/>
    <dgm:cxn modelId="{91F259EA-F69B-4CEC-8DBD-C1C3A2836D08}" type="presOf" srcId="{5F3152B9-99B7-4DE2-9162-F9FAE0653229}" destId="{1223CD12-3733-4E7B-892C-0724DD703C26}" srcOrd="0" destOrd="0" presId="urn:microsoft.com/office/officeart/2016/7/layout/RepeatingBendingProcessNew"/>
    <dgm:cxn modelId="{86FA28EC-88CA-4652-BB65-E9426DC1067C}" type="presOf" srcId="{21D827B4-64DE-4129-A5F5-AAE385E96FD8}" destId="{1ECF00AD-E875-4F18-8724-E2DBD088D268}" srcOrd="0" destOrd="0" presId="urn:microsoft.com/office/officeart/2016/7/layout/RepeatingBendingProcessNew"/>
    <dgm:cxn modelId="{E11311ED-CE6F-4754-9764-6B2138717630}" type="presOf" srcId="{BB7E6928-0DA5-433C-867C-A07A6B48FF28}" destId="{84009300-EC5D-4DA1-975A-B4B47256B210}" srcOrd="0" destOrd="0" presId="urn:microsoft.com/office/officeart/2016/7/layout/RepeatingBendingProcessNew"/>
    <dgm:cxn modelId="{472526F3-BE1D-4B40-9079-BCE315D46988}" type="presOf" srcId="{B99EC8F2-A17A-4053-BE66-F5B95B576B4C}" destId="{30EB3811-715B-4F8C-B18A-39CBA7475B8B}" srcOrd="1" destOrd="0" presId="urn:microsoft.com/office/officeart/2016/7/layout/RepeatingBendingProcessNew"/>
    <dgm:cxn modelId="{D4443EF9-7AE7-40B4-B0AE-FF833C4B677F}" type="presOf" srcId="{176F8163-A397-4E5A-8ACE-D007A7012B7F}" destId="{ADE6A938-A46F-48EF-B160-55E91975AC58}" srcOrd="1" destOrd="0" presId="urn:microsoft.com/office/officeart/2016/7/layout/RepeatingBendingProcessNew"/>
    <dgm:cxn modelId="{B92245FA-0C25-4DBF-8563-642D97C404EF}" srcId="{6A67B908-E6E5-4F4E-8D4F-91273DA1735E}" destId="{5A629840-0BA1-4368-BD33-56A41D8D52CB}" srcOrd="0" destOrd="0" parTransId="{A1F724FC-7C47-4CA5-807C-515FCF1C31D9}" sibTransId="{CA979543-65F6-4323-A571-CAE1ECA0CBDF}"/>
    <dgm:cxn modelId="{9E043A03-1740-4DAE-A5F9-EF572B15F8D0}" type="presParOf" srcId="{6DFD4894-DBBB-4269-8AC7-C7861AD27CF4}" destId="{D0A77345-F226-45F9-9694-27E8EE483738}" srcOrd="0" destOrd="0" presId="urn:microsoft.com/office/officeart/2016/7/layout/RepeatingBendingProcessNew"/>
    <dgm:cxn modelId="{0B8B7D8A-226A-4B15-BC56-79DA9BF6F4E9}" type="presParOf" srcId="{6DFD4894-DBBB-4269-8AC7-C7861AD27CF4}" destId="{94F56F48-E77E-409E-B8B1-78598242D03F}" srcOrd="1" destOrd="0" presId="urn:microsoft.com/office/officeart/2016/7/layout/RepeatingBendingProcessNew"/>
    <dgm:cxn modelId="{74B0E1DE-DA04-4FC1-867C-20E88FC41FD6}" type="presParOf" srcId="{94F56F48-E77E-409E-B8B1-78598242D03F}" destId="{80F0300E-A38F-4B04-81ED-C7D4BC376008}" srcOrd="0" destOrd="0" presId="urn:microsoft.com/office/officeart/2016/7/layout/RepeatingBendingProcessNew"/>
    <dgm:cxn modelId="{2BC8F244-E35A-49B3-A306-337FD207CD15}" type="presParOf" srcId="{6DFD4894-DBBB-4269-8AC7-C7861AD27CF4}" destId="{D24DCFF5-336B-4286-8E92-7F31AE20AB92}" srcOrd="2" destOrd="0" presId="urn:microsoft.com/office/officeart/2016/7/layout/RepeatingBendingProcessNew"/>
    <dgm:cxn modelId="{D811D8CB-4670-4494-840F-9AD6AA0FB2DA}" type="presParOf" srcId="{6DFD4894-DBBB-4269-8AC7-C7861AD27CF4}" destId="{FB38CFFD-9FE9-4269-ABF5-1FF0391868D6}" srcOrd="3" destOrd="0" presId="urn:microsoft.com/office/officeart/2016/7/layout/RepeatingBendingProcessNew"/>
    <dgm:cxn modelId="{684340AC-9833-40B8-BB46-0B86ED6EA4B4}" type="presParOf" srcId="{FB38CFFD-9FE9-4269-ABF5-1FF0391868D6}" destId="{ADE6A938-A46F-48EF-B160-55E91975AC58}" srcOrd="0" destOrd="0" presId="urn:microsoft.com/office/officeart/2016/7/layout/RepeatingBendingProcessNew"/>
    <dgm:cxn modelId="{61B3E01D-B9AF-4ED9-AC48-044244F85477}" type="presParOf" srcId="{6DFD4894-DBBB-4269-8AC7-C7861AD27CF4}" destId="{701FFC22-9456-4235-A9DB-2CCB6C2480AB}" srcOrd="4" destOrd="0" presId="urn:microsoft.com/office/officeart/2016/7/layout/RepeatingBendingProcessNew"/>
    <dgm:cxn modelId="{2EDA5D9A-BB12-41DB-859A-B4131B5B99BA}" type="presParOf" srcId="{6DFD4894-DBBB-4269-8AC7-C7861AD27CF4}" destId="{1ECF00AD-E875-4F18-8724-E2DBD088D268}" srcOrd="5" destOrd="0" presId="urn:microsoft.com/office/officeart/2016/7/layout/RepeatingBendingProcessNew"/>
    <dgm:cxn modelId="{BC2525E1-775D-47B8-92C4-D4215A4A71E0}" type="presParOf" srcId="{1ECF00AD-E875-4F18-8724-E2DBD088D268}" destId="{00EF7103-1DB3-45C3-A9FF-C904F3508C2B}" srcOrd="0" destOrd="0" presId="urn:microsoft.com/office/officeart/2016/7/layout/RepeatingBendingProcessNew"/>
    <dgm:cxn modelId="{6ECC724D-EEFF-48E8-8066-350C2C739ADC}" type="presParOf" srcId="{6DFD4894-DBBB-4269-8AC7-C7861AD27CF4}" destId="{098B90A1-30B5-4A8B-8FC9-9149C61E50A5}" srcOrd="6" destOrd="0" presId="urn:microsoft.com/office/officeart/2016/7/layout/RepeatingBendingProcessNew"/>
    <dgm:cxn modelId="{5DCC6EEC-ED24-463A-B46B-9102D31F8D8A}" type="presParOf" srcId="{6DFD4894-DBBB-4269-8AC7-C7861AD27CF4}" destId="{52820D53-FE3D-48E9-8A27-B7ED824C748E}" srcOrd="7" destOrd="0" presId="urn:microsoft.com/office/officeart/2016/7/layout/RepeatingBendingProcessNew"/>
    <dgm:cxn modelId="{EF9D77B2-0193-41F9-A244-271CC6228D20}" type="presParOf" srcId="{52820D53-FE3D-48E9-8A27-B7ED824C748E}" destId="{30EB3811-715B-4F8C-B18A-39CBA7475B8B}" srcOrd="0" destOrd="0" presId="urn:microsoft.com/office/officeart/2016/7/layout/RepeatingBendingProcessNew"/>
    <dgm:cxn modelId="{6B1F5C83-97D1-4CDD-AA43-85F4C480B525}" type="presParOf" srcId="{6DFD4894-DBBB-4269-8AC7-C7861AD27CF4}" destId="{FC4E81A8-9B7A-4F76-BFCB-48A65386A25A}" srcOrd="8" destOrd="0" presId="urn:microsoft.com/office/officeart/2016/7/layout/RepeatingBendingProcessNew"/>
    <dgm:cxn modelId="{757AE099-8B46-492D-987D-43E9145DB06E}" type="presParOf" srcId="{6DFD4894-DBBB-4269-8AC7-C7861AD27CF4}" destId="{0D649E8C-B835-4717-84C0-6FD179E13901}" srcOrd="9" destOrd="0" presId="urn:microsoft.com/office/officeart/2016/7/layout/RepeatingBendingProcessNew"/>
    <dgm:cxn modelId="{18035800-F0BD-41E4-9FBA-15763486FF2C}" type="presParOf" srcId="{0D649E8C-B835-4717-84C0-6FD179E13901}" destId="{25D43877-DC17-4D3C-A497-A5032CFCF73A}" srcOrd="0" destOrd="0" presId="urn:microsoft.com/office/officeart/2016/7/layout/RepeatingBendingProcessNew"/>
    <dgm:cxn modelId="{78116078-8BBC-4AC8-9124-501309CFCC73}" type="presParOf" srcId="{6DFD4894-DBBB-4269-8AC7-C7861AD27CF4}" destId="{B60A47D4-2D41-4D5A-AEE0-F7D3D2864793}" srcOrd="10" destOrd="0" presId="urn:microsoft.com/office/officeart/2016/7/layout/RepeatingBendingProcessNew"/>
    <dgm:cxn modelId="{CD299BB2-4F52-4097-A2B3-07A359AB13D1}" type="presParOf" srcId="{6DFD4894-DBBB-4269-8AC7-C7861AD27CF4}" destId="{4D16EB25-8147-49E6-8380-BED3DDB846D7}" srcOrd="11" destOrd="0" presId="urn:microsoft.com/office/officeart/2016/7/layout/RepeatingBendingProcessNew"/>
    <dgm:cxn modelId="{DAC41209-AC5A-4613-8C6E-C31D2506AF97}" type="presParOf" srcId="{4D16EB25-8147-49E6-8380-BED3DDB846D7}" destId="{CA78057C-06FC-43E2-AFAC-71D8EAA95123}" srcOrd="0" destOrd="0" presId="urn:microsoft.com/office/officeart/2016/7/layout/RepeatingBendingProcessNew"/>
    <dgm:cxn modelId="{013BFA0D-B55B-4530-9EF2-36CB1BA8E219}" type="presParOf" srcId="{6DFD4894-DBBB-4269-8AC7-C7861AD27CF4}" destId="{804541C7-7047-4BC1-9BB0-12881870F3B4}" srcOrd="12" destOrd="0" presId="urn:microsoft.com/office/officeart/2016/7/layout/RepeatingBendingProcessNew"/>
    <dgm:cxn modelId="{09233935-B361-4BCE-9AD6-A6EE9F739AC1}" type="presParOf" srcId="{6DFD4894-DBBB-4269-8AC7-C7861AD27CF4}" destId="{1A0B51A0-C7E1-4882-A279-B177B83E7A9F}" srcOrd="13" destOrd="0" presId="urn:microsoft.com/office/officeart/2016/7/layout/RepeatingBendingProcessNew"/>
    <dgm:cxn modelId="{E9B7A1B9-6501-4638-A0C8-BEDB781EAA90}" type="presParOf" srcId="{1A0B51A0-C7E1-4882-A279-B177B83E7A9F}" destId="{5561E01D-B46B-44FC-955E-14D5AFC9BD4B}" srcOrd="0" destOrd="0" presId="urn:microsoft.com/office/officeart/2016/7/layout/RepeatingBendingProcessNew"/>
    <dgm:cxn modelId="{A48082CC-9A72-4802-8765-A2E93DEEFBB5}" type="presParOf" srcId="{6DFD4894-DBBB-4269-8AC7-C7861AD27CF4}" destId="{F17D8687-333B-4FBD-B2EE-5AFACDCA2807}" srcOrd="14" destOrd="0" presId="urn:microsoft.com/office/officeart/2016/7/layout/RepeatingBendingProcessNew"/>
    <dgm:cxn modelId="{62074717-229A-46FD-9916-7FC88F03626B}" type="presParOf" srcId="{6DFD4894-DBBB-4269-8AC7-C7861AD27CF4}" destId="{1DA9A6DB-32B7-44FF-AD02-57E08E38019B}" srcOrd="15" destOrd="0" presId="urn:microsoft.com/office/officeart/2016/7/layout/RepeatingBendingProcessNew"/>
    <dgm:cxn modelId="{F9D3999D-7666-46AF-875F-38B3ACC9535F}" type="presParOf" srcId="{1DA9A6DB-32B7-44FF-AD02-57E08E38019B}" destId="{F5D2123F-EDD1-4EF4-9502-F7A9F5257715}" srcOrd="0" destOrd="0" presId="urn:microsoft.com/office/officeart/2016/7/layout/RepeatingBendingProcessNew"/>
    <dgm:cxn modelId="{CBBA620B-5648-4477-A514-6E4010FF6FE7}" type="presParOf" srcId="{6DFD4894-DBBB-4269-8AC7-C7861AD27CF4}" destId="{B83195A9-ED8D-4212-B9B2-E6768B5EC4A0}" srcOrd="16" destOrd="0" presId="urn:microsoft.com/office/officeart/2016/7/layout/RepeatingBendingProcessNew"/>
    <dgm:cxn modelId="{4FDC87C5-0DE4-4E66-8A07-96293A762C9F}" type="presParOf" srcId="{6DFD4894-DBBB-4269-8AC7-C7861AD27CF4}" destId="{761406A5-92F8-4478-B413-F33833E3D479}" srcOrd="17" destOrd="0" presId="urn:microsoft.com/office/officeart/2016/7/layout/RepeatingBendingProcessNew"/>
    <dgm:cxn modelId="{9859B2B8-A703-47C7-A02A-2F49BD0BB38A}" type="presParOf" srcId="{761406A5-92F8-4478-B413-F33833E3D479}" destId="{F930B02F-68B4-4AB5-B5E3-E77CAE9CDDF4}" srcOrd="0" destOrd="0" presId="urn:microsoft.com/office/officeart/2016/7/layout/RepeatingBendingProcessNew"/>
    <dgm:cxn modelId="{3DC3ED86-B95B-4415-809D-38843B475574}" type="presParOf" srcId="{6DFD4894-DBBB-4269-8AC7-C7861AD27CF4}" destId="{BE04180D-EC4E-4A09-A807-5BDBB08DAA50}" srcOrd="18" destOrd="0" presId="urn:microsoft.com/office/officeart/2016/7/layout/RepeatingBendingProcessNew"/>
    <dgm:cxn modelId="{688561D1-B7F5-4A13-A081-2900D546D3FB}" type="presParOf" srcId="{6DFD4894-DBBB-4269-8AC7-C7861AD27CF4}" destId="{84009300-EC5D-4DA1-975A-B4B47256B210}" srcOrd="19" destOrd="0" presId="urn:microsoft.com/office/officeart/2016/7/layout/RepeatingBendingProcessNew"/>
    <dgm:cxn modelId="{B696E2C3-5417-4EF9-9820-319513101124}" type="presParOf" srcId="{84009300-EC5D-4DA1-975A-B4B47256B210}" destId="{6E62C919-17DD-48F6-8BF1-8CB7F379B6B3}" srcOrd="0" destOrd="0" presId="urn:microsoft.com/office/officeart/2016/7/layout/RepeatingBendingProcessNew"/>
    <dgm:cxn modelId="{1D7679D7-EA05-4405-A53C-0CF70AB0D460}" type="presParOf" srcId="{6DFD4894-DBBB-4269-8AC7-C7861AD27CF4}" destId="{1223CD12-3733-4E7B-892C-0724DD703C26}" srcOrd="20" destOrd="0" presId="urn:microsoft.com/office/officeart/2016/7/layout/RepeatingBendingProcessNew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7267A0-02A6-487A-890F-AB591AEFC228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9B4BB0-80B4-48F5-9B16-221B05D0905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Implemented a workflow internal </a:t>
          </a:r>
          <a:endParaRPr lang="en-US"/>
        </a:p>
      </dgm:t>
    </dgm:pt>
    <dgm:pt modelId="{91E8CD1A-6058-4572-8485-BB6DA9E24523}" type="parTrans" cxnId="{AF03A8AB-4D67-40C2-8DEA-DCF2A22F8D26}">
      <dgm:prSet/>
      <dgm:spPr/>
      <dgm:t>
        <a:bodyPr/>
        <a:lstStyle/>
        <a:p>
          <a:endParaRPr lang="en-US"/>
        </a:p>
      </dgm:t>
    </dgm:pt>
    <dgm:pt modelId="{CAB762BE-4222-4700-887C-1DCD6124E1CD}" type="sibTrans" cxnId="{AF03A8AB-4D67-40C2-8DEA-DCF2A22F8D2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4E21076-2D18-4B17-8B87-59A099694FC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Implementation of a Website inclusive FAQ</a:t>
          </a:r>
          <a:endParaRPr lang="en-US"/>
        </a:p>
      </dgm:t>
    </dgm:pt>
    <dgm:pt modelId="{BA0CF346-48E3-4D1E-9FB0-F678FDBDC330}" type="parTrans" cxnId="{D99FF245-9C6D-46C9-9FA0-E6568DE41B99}">
      <dgm:prSet/>
      <dgm:spPr/>
      <dgm:t>
        <a:bodyPr/>
        <a:lstStyle/>
        <a:p>
          <a:endParaRPr lang="en-US"/>
        </a:p>
      </dgm:t>
    </dgm:pt>
    <dgm:pt modelId="{C3BEEDC0-85D3-4BAC-868B-39732C9D86CB}" type="sibTrans" cxnId="{D99FF245-9C6D-46C9-9FA0-E6568DE41B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DA5724D-477D-4E59-AE7F-B52C9430AA5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Structured submission with Google form or chatbot</a:t>
          </a:r>
          <a:endParaRPr lang="en-US"/>
        </a:p>
      </dgm:t>
    </dgm:pt>
    <dgm:pt modelId="{10FB5E65-D222-4780-A5AE-8244A2E67338}" type="parTrans" cxnId="{3F23BB0C-91AB-44C8-A189-36F0D4A2079E}">
      <dgm:prSet/>
      <dgm:spPr/>
      <dgm:t>
        <a:bodyPr/>
        <a:lstStyle/>
        <a:p>
          <a:endParaRPr lang="en-US"/>
        </a:p>
      </dgm:t>
    </dgm:pt>
    <dgm:pt modelId="{A9F536F8-33D3-454D-8412-97E0C852F4C4}" type="sibTrans" cxnId="{3F23BB0C-91AB-44C8-A189-36F0D4A207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A1B52DD-813A-4145-9211-83810D11FE7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Automated status update to the submitter after each change</a:t>
          </a:r>
          <a:endParaRPr lang="en-US"/>
        </a:p>
      </dgm:t>
    </dgm:pt>
    <dgm:pt modelId="{43C26ADE-3CB8-4AF5-880C-173556E43C6F}" type="parTrans" cxnId="{3116D431-28A8-4EE9-BA63-C74BAF15609E}">
      <dgm:prSet/>
      <dgm:spPr/>
      <dgm:t>
        <a:bodyPr/>
        <a:lstStyle/>
        <a:p>
          <a:endParaRPr lang="en-US"/>
        </a:p>
      </dgm:t>
    </dgm:pt>
    <dgm:pt modelId="{8AF3FA48-3582-43A5-9AE0-080C1B723720}" type="sibTrans" cxnId="{3116D431-28A8-4EE9-BA63-C74BAF1560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4607D81-287B-4975-877B-A7CB2048FCD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Improve transparency – decisions has clear rules  </a:t>
          </a:r>
          <a:endParaRPr lang="en-US"/>
        </a:p>
      </dgm:t>
    </dgm:pt>
    <dgm:pt modelId="{B993A2C4-37C6-4D81-A467-FC14F3C8F61E}" type="parTrans" cxnId="{16C8B8A8-07D6-42E9-8C45-618E7C84E8D5}">
      <dgm:prSet/>
      <dgm:spPr/>
      <dgm:t>
        <a:bodyPr/>
        <a:lstStyle/>
        <a:p>
          <a:endParaRPr lang="en-US"/>
        </a:p>
      </dgm:t>
    </dgm:pt>
    <dgm:pt modelId="{B2F2123C-7AE7-403A-BB18-FE743450BD9B}" type="sibTrans" cxnId="{16C8B8A8-07D6-42E9-8C45-618E7C84E8D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DEB00BA-353E-41E5-84BB-E4B59F1CD79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Reduce working time</a:t>
          </a:r>
          <a:endParaRPr lang="en-US"/>
        </a:p>
      </dgm:t>
    </dgm:pt>
    <dgm:pt modelId="{1532AE93-74D9-46A0-8869-5B2FF261F4F1}" type="parTrans" cxnId="{5AED7075-9982-411F-976A-1BE6EE4A6E23}">
      <dgm:prSet/>
      <dgm:spPr/>
      <dgm:t>
        <a:bodyPr/>
        <a:lstStyle/>
        <a:p>
          <a:endParaRPr lang="en-US"/>
        </a:p>
      </dgm:t>
    </dgm:pt>
    <dgm:pt modelId="{A2C4C3B2-7C8D-45C8-95A2-D9252FAAAB36}" type="sibTrans" cxnId="{5AED7075-9982-411F-976A-1BE6EE4A6E23}">
      <dgm:prSet/>
      <dgm:spPr/>
      <dgm:t>
        <a:bodyPr/>
        <a:lstStyle/>
        <a:p>
          <a:endParaRPr lang="en-US"/>
        </a:p>
      </dgm:t>
    </dgm:pt>
    <dgm:pt modelId="{100F37FB-E386-4F66-AD66-1543C1E9995A}" type="pres">
      <dgm:prSet presAssocID="{5A7267A0-02A6-487A-890F-AB591AEFC228}" presName="root" presStyleCnt="0">
        <dgm:presLayoutVars>
          <dgm:dir/>
          <dgm:resizeHandles val="exact"/>
        </dgm:presLayoutVars>
      </dgm:prSet>
      <dgm:spPr/>
    </dgm:pt>
    <dgm:pt modelId="{0ADCC5A2-4FFA-426D-94A4-2559DB075B4C}" type="pres">
      <dgm:prSet presAssocID="{5A7267A0-02A6-487A-890F-AB591AEFC228}" presName="container" presStyleCnt="0">
        <dgm:presLayoutVars>
          <dgm:dir/>
          <dgm:resizeHandles val="exact"/>
        </dgm:presLayoutVars>
      </dgm:prSet>
      <dgm:spPr/>
    </dgm:pt>
    <dgm:pt modelId="{E0EDD35E-ECAC-4C79-8181-87DF1C68F666}" type="pres">
      <dgm:prSet presAssocID="{FA9B4BB0-80B4-48F5-9B16-221B05D09054}" presName="compNode" presStyleCnt="0"/>
      <dgm:spPr/>
    </dgm:pt>
    <dgm:pt modelId="{1C7AA5E3-2FCB-4B16-B027-5439E3A97C77}" type="pres">
      <dgm:prSet presAssocID="{FA9B4BB0-80B4-48F5-9B16-221B05D09054}" presName="iconBgRect" presStyleLbl="bgShp" presStyleIdx="0" presStyleCnt="6"/>
      <dgm:spPr/>
    </dgm:pt>
    <dgm:pt modelId="{73DD60BD-7B8D-4420-9286-E91CF57A896D}" type="pres">
      <dgm:prSet presAssocID="{FA9B4BB0-80B4-48F5-9B16-221B05D0905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nutzer"/>
        </a:ext>
      </dgm:extLst>
    </dgm:pt>
    <dgm:pt modelId="{41F3CE82-F7B1-4446-94AA-8B554D74964F}" type="pres">
      <dgm:prSet presAssocID="{FA9B4BB0-80B4-48F5-9B16-221B05D09054}" presName="spaceRect" presStyleCnt="0"/>
      <dgm:spPr/>
    </dgm:pt>
    <dgm:pt modelId="{EE11930E-C95E-418B-9544-D60A1B04118F}" type="pres">
      <dgm:prSet presAssocID="{FA9B4BB0-80B4-48F5-9B16-221B05D09054}" presName="textRect" presStyleLbl="revTx" presStyleIdx="0" presStyleCnt="6">
        <dgm:presLayoutVars>
          <dgm:chMax val="1"/>
          <dgm:chPref val="1"/>
        </dgm:presLayoutVars>
      </dgm:prSet>
      <dgm:spPr/>
    </dgm:pt>
    <dgm:pt modelId="{3890AE5D-1361-48B6-8CB0-07F372BF98DC}" type="pres">
      <dgm:prSet presAssocID="{CAB762BE-4222-4700-887C-1DCD6124E1CD}" presName="sibTrans" presStyleLbl="sibTrans2D1" presStyleIdx="0" presStyleCnt="0"/>
      <dgm:spPr/>
    </dgm:pt>
    <dgm:pt modelId="{D7821CEE-4560-49B2-9512-57EFBAD3C7F1}" type="pres">
      <dgm:prSet presAssocID="{D4E21076-2D18-4B17-8B87-59A099694FC7}" presName="compNode" presStyleCnt="0"/>
      <dgm:spPr/>
    </dgm:pt>
    <dgm:pt modelId="{ADCD6213-DF58-4565-AA6D-8AA44F1BC36D}" type="pres">
      <dgm:prSet presAssocID="{D4E21076-2D18-4B17-8B87-59A099694FC7}" presName="iconBgRect" presStyleLbl="bgShp" presStyleIdx="1" presStyleCnt="6"/>
      <dgm:spPr/>
    </dgm:pt>
    <dgm:pt modelId="{5CED1850-594C-4163-8D5A-5102B1700F40}" type="pres">
      <dgm:prSet presAssocID="{D4E21076-2D18-4B17-8B87-59A099694FC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hrer"/>
        </a:ext>
      </dgm:extLst>
    </dgm:pt>
    <dgm:pt modelId="{403CB926-9742-4954-88FC-C5AC9C769F63}" type="pres">
      <dgm:prSet presAssocID="{D4E21076-2D18-4B17-8B87-59A099694FC7}" presName="spaceRect" presStyleCnt="0"/>
      <dgm:spPr/>
    </dgm:pt>
    <dgm:pt modelId="{B935DF94-3979-4A4E-8DEA-60932A2D72DD}" type="pres">
      <dgm:prSet presAssocID="{D4E21076-2D18-4B17-8B87-59A099694FC7}" presName="textRect" presStyleLbl="revTx" presStyleIdx="1" presStyleCnt="6">
        <dgm:presLayoutVars>
          <dgm:chMax val="1"/>
          <dgm:chPref val="1"/>
        </dgm:presLayoutVars>
      </dgm:prSet>
      <dgm:spPr/>
    </dgm:pt>
    <dgm:pt modelId="{16BA02EE-32DB-4950-9E71-D748487CB294}" type="pres">
      <dgm:prSet presAssocID="{C3BEEDC0-85D3-4BAC-868B-39732C9D86CB}" presName="sibTrans" presStyleLbl="sibTrans2D1" presStyleIdx="0" presStyleCnt="0"/>
      <dgm:spPr/>
    </dgm:pt>
    <dgm:pt modelId="{9349E1A0-7AC2-4323-939B-967A932F479F}" type="pres">
      <dgm:prSet presAssocID="{5DA5724D-477D-4E59-AE7F-B52C9430AA58}" presName="compNode" presStyleCnt="0"/>
      <dgm:spPr/>
    </dgm:pt>
    <dgm:pt modelId="{15F8BF42-892C-4DF1-9C9E-D49532400E6E}" type="pres">
      <dgm:prSet presAssocID="{5DA5724D-477D-4E59-AE7F-B52C9430AA58}" presName="iconBgRect" presStyleLbl="bgShp" presStyleIdx="2" presStyleCnt="6"/>
      <dgm:spPr/>
    </dgm:pt>
    <dgm:pt modelId="{88A71AEA-C6BC-4CF0-919F-B2E00DE5B377}" type="pres">
      <dgm:prSet presAssocID="{5DA5724D-477D-4E59-AE7F-B52C9430AA5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DCE5591D-63CC-49C6-AA03-E581195B5D19}" type="pres">
      <dgm:prSet presAssocID="{5DA5724D-477D-4E59-AE7F-B52C9430AA58}" presName="spaceRect" presStyleCnt="0"/>
      <dgm:spPr/>
    </dgm:pt>
    <dgm:pt modelId="{0630FF2E-181A-42E0-A68D-615A5F810520}" type="pres">
      <dgm:prSet presAssocID="{5DA5724D-477D-4E59-AE7F-B52C9430AA58}" presName="textRect" presStyleLbl="revTx" presStyleIdx="2" presStyleCnt="6">
        <dgm:presLayoutVars>
          <dgm:chMax val="1"/>
          <dgm:chPref val="1"/>
        </dgm:presLayoutVars>
      </dgm:prSet>
      <dgm:spPr/>
    </dgm:pt>
    <dgm:pt modelId="{0C9822B2-5160-4943-B911-B22FACC8B2F2}" type="pres">
      <dgm:prSet presAssocID="{A9F536F8-33D3-454D-8412-97E0C852F4C4}" presName="sibTrans" presStyleLbl="sibTrans2D1" presStyleIdx="0" presStyleCnt="0"/>
      <dgm:spPr/>
    </dgm:pt>
    <dgm:pt modelId="{4FC6D86B-7C1C-4217-AA64-857AC1B18291}" type="pres">
      <dgm:prSet presAssocID="{9A1B52DD-813A-4145-9211-83810D11FE77}" presName="compNode" presStyleCnt="0"/>
      <dgm:spPr/>
    </dgm:pt>
    <dgm:pt modelId="{CE55EA42-C710-4CFA-9297-7BA730CA92B2}" type="pres">
      <dgm:prSet presAssocID="{9A1B52DD-813A-4145-9211-83810D11FE77}" presName="iconBgRect" presStyleLbl="bgShp" presStyleIdx="3" presStyleCnt="6"/>
      <dgm:spPr/>
    </dgm:pt>
    <dgm:pt modelId="{C0294585-6ADA-427E-9E27-E78E351C5FC4}" type="pres">
      <dgm:prSet presAssocID="{9A1B52DD-813A-4145-9211-83810D11FE7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9A3E81E7-5892-41B4-BFA6-038CAF9F214C}" type="pres">
      <dgm:prSet presAssocID="{9A1B52DD-813A-4145-9211-83810D11FE77}" presName="spaceRect" presStyleCnt="0"/>
      <dgm:spPr/>
    </dgm:pt>
    <dgm:pt modelId="{BB54A79A-98CA-4DA3-B1B6-4DF2565CD000}" type="pres">
      <dgm:prSet presAssocID="{9A1B52DD-813A-4145-9211-83810D11FE77}" presName="textRect" presStyleLbl="revTx" presStyleIdx="3" presStyleCnt="6">
        <dgm:presLayoutVars>
          <dgm:chMax val="1"/>
          <dgm:chPref val="1"/>
        </dgm:presLayoutVars>
      </dgm:prSet>
      <dgm:spPr/>
    </dgm:pt>
    <dgm:pt modelId="{CDF6A488-8AD0-4DD2-A5A0-3F5B9B75C341}" type="pres">
      <dgm:prSet presAssocID="{8AF3FA48-3582-43A5-9AE0-080C1B723720}" presName="sibTrans" presStyleLbl="sibTrans2D1" presStyleIdx="0" presStyleCnt="0"/>
      <dgm:spPr/>
    </dgm:pt>
    <dgm:pt modelId="{F64A8D91-8D2C-45E7-84B8-43B6C5D64798}" type="pres">
      <dgm:prSet presAssocID="{64607D81-287B-4975-877B-A7CB2048FCD7}" presName="compNode" presStyleCnt="0"/>
      <dgm:spPr/>
    </dgm:pt>
    <dgm:pt modelId="{4955B87F-34FF-4F0D-BE31-76649C926CF2}" type="pres">
      <dgm:prSet presAssocID="{64607D81-287B-4975-877B-A7CB2048FCD7}" presName="iconBgRect" presStyleLbl="bgShp" presStyleIdx="4" presStyleCnt="6"/>
      <dgm:spPr/>
    </dgm:pt>
    <dgm:pt modelId="{1C47F151-5B15-43B7-A339-62E07B4ADCCC}" type="pres">
      <dgm:prSet presAssocID="{64607D81-287B-4975-877B-A7CB2048FCD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üfliste"/>
        </a:ext>
      </dgm:extLst>
    </dgm:pt>
    <dgm:pt modelId="{4C8F83C7-654F-4F93-A715-4F2F3B41F660}" type="pres">
      <dgm:prSet presAssocID="{64607D81-287B-4975-877B-A7CB2048FCD7}" presName="spaceRect" presStyleCnt="0"/>
      <dgm:spPr/>
    </dgm:pt>
    <dgm:pt modelId="{1CC4CAA5-F582-452B-BA2D-BEEB62CA1773}" type="pres">
      <dgm:prSet presAssocID="{64607D81-287B-4975-877B-A7CB2048FCD7}" presName="textRect" presStyleLbl="revTx" presStyleIdx="4" presStyleCnt="6">
        <dgm:presLayoutVars>
          <dgm:chMax val="1"/>
          <dgm:chPref val="1"/>
        </dgm:presLayoutVars>
      </dgm:prSet>
      <dgm:spPr/>
    </dgm:pt>
    <dgm:pt modelId="{D40C102F-D821-4464-B2B6-8EC91B1CD24C}" type="pres">
      <dgm:prSet presAssocID="{B2F2123C-7AE7-403A-BB18-FE743450BD9B}" presName="sibTrans" presStyleLbl="sibTrans2D1" presStyleIdx="0" presStyleCnt="0"/>
      <dgm:spPr/>
    </dgm:pt>
    <dgm:pt modelId="{F761D96B-EDEE-4951-82CB-31FA5DF78A1D}" type="pres">
      <dgm:prSet presAssocID="{5DEB00BA-353E-41E5-84BB-E4B59F1CD790}" presName="compNode" presStyleCnt="0"/>
      <dgm:spPr/>
    </dgm:pt>
    <dgm:pt modelId="{6EE66B56-6A17-4532-AD40-88CA01D63501}" type="pres">
      <dgm:prSet presAssocID="{5DEB00BA-353E-41E5-84BB-E4B59F1CD790}" presName="iconBgRect" presStyleLbl="bgShp" presStyleIdx="5" presStyleCnt="6"/>
      <dgm:spPr/>
    </dgm:pt>
    <dgm:pt modelId="{893B517F-B5D9-4D67-8A99-A031854C5E91}" type="pres">
      <dgm:prSet presAssocID="{5DEB00BA-353E-41E5-84BB-E4B59F1CD79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17CD1858-99CA-477D-8C89-567DAE987F9E}" type="pres">
      <dgm:prSet presAssocID="{5DEB00BA-353E-41E5-84BB-E4B59F1CD790}" presName="spaceRect" presStyleCnt="0"/>
      <dgm:spPr/>
    </dgm:pt>
    <dgm:pt modelId="{A3CFB08C-D381-4289-98BC-9C7CDCA7F52B}" type="pres">
      <dgm:prSet presAssocID="{5DEB00BA-353E-41E5-84BB-E4B59F1CD79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8537001-EC89-4E79-99F9-E58638374C80}" type="presOf" srcId="{B2F2123C-7AE7-403A-BB18-FE743450BD9B}" destId="{D40C102F-D821-4464-B2B6-8EC91B1CD24C}" srcOrd="0" destOrd="0" presId="urn:microsoft.com/office/officeart/2018/2/layout/IconCircleList"/>
    <dgm:cxn modelId="{3F23BB0C-91AB-44C8-A189-36F0D4A2079E}" srcId="{5A7267A0-02A6-487A-890F-AB591AEFC228}" destId="{5DA5724D-477D-4E59-AE7F-B52C9430AA58}" srcOrd="2" destOrd="0" parTransId="{10FB5E65-D222-4780-A5AE-8244A2E67338}" sibTransId="{A9F536F8-33D3-454D-8412-97E0C852F4C4}"/>
    <dgm:cxn modelId="{6DDA9416-ED37-4C62-9E71-73697A611794}" type="presOf" srcId="{C3BEEDC0-85D3-4BAC-868B-39732C9D86CB}" destId="{16BA02EE-32DB-4950-9E71-D748487CB294}" srcOrd="0" destOrd="0" presId="urn:microsoft.com/office/officeart/2018/2/layout/IconCircleList"/>
    <dgm:cxn modelId="{4D7EC030-ECAC-4C7F-A592-AB45F8210D95}" type="presOf" srcId="{FA9B4BB0-80B4-48F5-9B16-221B05D09054}" destId="{EE11930E-C95E-418B-9544-D60A1B04118F}" srcOrd="0" destOrd="0" presId="urn:microsoft.com/office/officeart/2018/2/layout/IconCircleList"/>
    <dgm:cxn modelId="{3116D431-28A8-4EE9-BA63-C74BAF15609E}" srcId="{5A7267A0-02A6-487A-890F-AB591AEFC228}" destId="{9A1B52DD-813A-4145-9211-83810D11FE77}" srcOrd="3" destOrd="0" parTransId="{43C26ADE-3CB8-4AF5-880C-173556E43C6F}" sibTransId="{8AF3FA48-3582-43A5-9AE0-080C1B723720}"/>
    <dgm:cxn modelId="{8676BB63-5838-4D8E-9675-DB8D488BEAA3}" type="presOf" srcId="{8AF3FA48-3582-43A5-9AE0-080C1B723720}" destId="{CDF6A488-8AD0-4DD2-A5A0-3F5B9B75C341}" srcOrd="0" destOrd="0" presId="urn:microsoft.com/office/officeart/2018/2/layout/IconCircleList"/>
    <dgm:cxn modelId="{D99FF245-9C6D-46C9-9FA0-E6568DE41B99}" srcId="{5A7267A0-02A6-487A-890F-AB591AEFC228}" destId="{D4E21076-2D18-4B17-8B87-59A099694FC7}" srcOrd="1" destOrd="0" parTransId="{BA0CF346-48E3-4D1E-9FB0-F678FDBDC330}" sibTransId="{C3BEEDC0-85D3-4BAC-868B-39732C9D86CB}"/>
    <dgm:cxn modelId="{A385DD47-F9B8-497D-BD68-DF75646AB40B}" type="presOf" srcId="{5DA5724D-477D-4E59-AE7F-B52C9430AA58}" destId="{0630FF2E-181A-42E0-A68D-615A5F810520}" srcOrd="0" destOrd="0" presId="urn:microsoft.com/office/officeart/2018/2/layout/IconCircleList"/>
    <dgm:cxn modelId="{AE3B424D-7F6E-4F43-811E-909C5B99C1F8}" type="presOf" srcId="{9A1B52DD-813A-4145-9211-83810D11FE77}" destId="{BB54A79A-98CA-4DA3-B1B6-4DF2565CD000}" srcOrd="0" destOrd="0" presId="urn:microsoft.com/office/officeart/2018/2/layout/IconCircleList"/>
    <dgm:cxn modelId="{5AED7075-9982-411F-976A-1BE6EE4A6E23}" srcId="{5A7267A0-02A6-487A-890F-AB591AEFC228}" destId="{5DEB00BA-353E-41E5-84BB-E4B59F1CD790}" srcOrd="5" destOrd="0" parTransId="{1532AE93-74D9-46A0-8869-5B2FF261F4F1}" sibTransId="{A2C4C3B2-7C8D-45C8-95A2-D9252FAAAB36}"/>
    <dgm:cxn modelId="{C2C7F096-45FF-44B1-BB0A-A35D3541E7EF}" type="presOf" srcId="{A9F536F8-33D3-454D-8412-97E0C852F4C4}" destId="{0C9822B2-5160-4943-B911-B22FACC8B2F2}" srcOrd="0" destOrd="0" presId="urn:microsoft.com/office/officeart/2018/2/layout/IconCircleList"/>
    <dgm:cxn modelId="{16C8B8A8-07D6-42E9-8C45-618E7C84E8D5}" srcId="{5A7267A0-02A6-487A-890F-AB591AEFC228}" destId="{64607D81-287B-4975-877B-A7CB2048FCD7}" srcOrd="4" destOrd="0" parTransId="{B993A2C4-37C6-4D81-A467-FC14F3C8F61E}" sibTransId="{B2F2123C-7AE7-403A-BB18-FE743450BD9B}"/>
    <dgm:cxn modelId="{AF03A8AB-4D67-40C2-8DEA-DCF2A22F8D26}" srcId="{5A7267A0-02A6-487A-890F-AB591AEFC228}" destId="{FA9B4BB0-80B4-48F5-9B16-221B05D09054}" srcOrd="0" destOrd="0" parTransId="{91E8CD1A-6058-4572-8485-BB6DA9E24523}" sibTransId="{CAB762BE-4222-4700-887C-1DCD6124E1CD}"/>
    <dgm:cxn modelId="{05C18AB0-3EEF-4676-9798-823542410DC0}" type="presOf" srcId="{CAB762BE-4222-4700-887C-1DCD6124E1CD}" destId="{3890AE5D-1361-48B6-8CB0-07F372BF98DC}" srcOrd="0" destOrd="0" presId="urn:microsoft.com/office/officeart/2018/2/layout/IconCircleList"/>
    <dgm:cxn modelId="{D4345CC0-2D07-42EC-B7AA-BA2EBF380F3D}" type="presOf" srcId="{64607D81-287B-4975-877B-A7CB2048FCD7}" destId="{1CC4CAA5-F582-452B-BA2D-BEEB62CA1773}" srcOrd="0" destOrd="0" presId="urn:microsoft.com/office/officeart/2018/2/layout/IconCircleList"/>
    <dgm:cxn modelId="{5AF8F2C5-3673-48A2-9AD0-319808EA2558}" type="presOf" srcId="{5DEB00BA-353E-41E5-84BB-E4B59F1CD790}" destId="{A3CFB08C-D381-4289-98BC-9C7CDCA7F52B}" srcOrd="0" destOrd="0" presId="urn:microsoft.com/office/officeart/2018/2/layout/IconCircleList"/>
    <dgm:cxn modelId="{0D06B2E3-5155-42B1-BA9A-0CE709B44A34}" type="presOf" srcId="{5A7267A0-02A6-487A-890F-AB591AEFC228}" destId="{100F37FB-E386-4F66-AD66-1543C1E9995A}" srcOrd="0" destOrd="0" presId="urn:microsoft.com/office/officeart/2018/2/layout/IconCircleList"/>
    <dgm:cxn modelId="{0BF2B3EA-1FB2-46F2-BA9A-07AF1EABF88F}" type="presOf" srcId="{D4E21076-2D18-4B17-8B87-59A099694FC7}" destId="{B935DF94-3979-4A4E-8DEA-60932A2D72DD}" srcOrd="0" destOrd="0" presId="urn:microsoft.com/office/officeart/2018/2/layout/IconCircleList"/>
    <dgm:cxn modelId="{239A51CB-0013-4A70-849A-C46DC7C96CD0}" type="presParOf" srcId="{100F37FB-E386-4F66-AD66-1543C1E9995A}" destId="{0ADCC5A2-4FFA-426D-94A4-2559DB075B4C}" srcOrd="0" destOrd="0" presId="urn:microsoft.com/office/officeart/2018/2/layout/IconCircleList"/>
    <dgm:cxn modelId="{D686DE31-049A-4468-8560-DE0B4E815541}" type="presParOf" srcId="{0ADCC5A2-4FFA-426D-94A4-2559DB075B4C}" destId="{E0EDD35E-ECAC-4C79-8181-87DF1C68F666}" srcOrd="0" destOrd="0" presId="urn:microsoft.com/office/officeart/2018/2/layout/IconCircleList"/>
    <dgm:cxn modelId="{6C77820F-2214-4848-A0A4-FC9D4CB215E1}" type="presParOf" srcId="{E0EDD35E-ECAC-4C79-8181-87DF1C68F666}" destId="{1C7AA5E3-2FCB-4B16-B027-5439E3A97C77}" srcOrd="0" destOrd="0" presId="urn:microsoft.com/office/officeart/2018/2/layout/IconCircleList"/>
    <dgm:cxn modelId="{3DF9F420-1332-4048-9386-5E8347FCD001}" type="presParOf" srcId="{E0EDD35E-ECAC-4C79-8181-87DF1C68F666}" destId="{73DD60BD-7B8D-4420-9286-E91CF57A896D}" srcOrd="1" destOrd="0" presId="urn:microsoft.com/office/officeart/2018/2/layout/IconCircleList"/>
    <dgm:cxn modelId="{09E70799-B5CC-45A3-BF03-30763B41B75A}" type="presParOf" srcId="{E0EDD35E-ECAC-4C79-8181-87DF1C68F666}" destId="{41F3CE82-F7B1-4446-94AA-8B554D74964F}" srcOrd="2" destOrd="0" presId="urn:microsoft.com/office/officeart/2018/2/layout/IconCircleList"/>
    <dgm:cxn modelId="{94C1B9B4-105A-4583-8971-937E23B56535}" type="presParOf" srcId="{E0EDD35E-ECAC-4C79-8181-87DF1C68F666}" destId="{EE11930E-C95E-418B-9544-D60A1B04118F}" srcOrd="3" destOrd="0" presId="urn:microsoft.com/office/officeart/2018/2/layout/IconCircleList"/>
    <dgm:cxn modelId="{4EF6854E-A0A3-4987-A67A-DAAE2255924E}" type="presParOf" srcId="{0ADCC5A2-4FFA-426D-94A4-2559DB075B4C}" destId="{3890AE5D-1361-48B6-8CB0-07F372BF98DC}" srcOrd="1" destOrd="0" presId="urn:microsoft.com/office/officeart/2018/2/layout/IconCircleList"/>
    <dgm:cxn modelId="{6B6B214F-B6E6-4F29-BFB9-3B94C3649AC9}" type="presParOf" srcId="{0ADCC5A2-4FFA-426D-94A4-2559DB075B4C}" destId="{D7821CEE-4560-49B2-9512-57EFBAD3C7F1}" srcOrd="2" destOrd="0" presId="urn:microsoft.com/office/officeart/2018/2/layout/IconCircleList"/>
    <dgm:cxn modelId="{83FCE2E2-BBD7-4F3F-9C58-91C9C8920860}" type="presParOf" srcId="{D7821CEE-4560-49B2-9512-57EFBAD3C7F1}" destId="{ADCD6213-DF58-4565-AA6D-8AA44F1BC36D}" srcOrd="0" destOrd="0" presId="urn:microsoft.com/office/officeart/2018/2/layout/IconCircleList"/>
    <dgm:cxn modelId="{D3EF2039-14EF-4582-9F8C-95FED6DF0214}" type="presParOf" srcId="{D7821CEE-4560-49B2-9512-57EFBAD3C7F1}" destId="{5CED1850-594C-4163-8D5A-5102B1700F40}" srcOrd="1" destOrd="0" presId="urn:microsoft.com/office/officeart/2018/2/layout/IconCircleList"/>
    <dgm:cxn modelId="{04160F03-EBC2-420F-B2FA-AE949E5700C6}" type="presParOf" srcId="{D7821CEE-4560-49B2-9512-57EFBAD3C7F1}" destId="{403CB926-9742-4954-88FC-C5AC9C769F63}" srcOrd="2" destOrd="0" presId="urn:microsoft.com/office/officeart/2018/2/layout/IconCircleList"/>
    <dgm:cxn modelId="{703A316E-0DCC-4FB1-A745-93D9C8DAD7CD}" type="presParOf" srcId="{D7821CEE-4560-49B2-9512-57EFBAD3C7F1}" destId="{B935DF94-3979-4A4E-8DEA-60932A2D72DD}" srcOrd="3" destOrd="0" presId="urn:microsoft.com/office/officeart/2018/2/layout/IconCircleList"/>
    <dgm:cxn modelId="{03025BEB-1813-4E19-A36D-2C95EB113C91}" type="presParOf" srcId="{0ADCC5A2-4FFA-426D-94A4-2559DB075B4C}" destId="{16BA02EE-32DB-4950-9E71-D748487CB294}" srcOrd="3" destOrd="0" presId="urn:microsoft.com/office/officeart/2018/2/layout/IconCircleList"/>
    <dgm:cxn modelId="{ED3753E3-F820-4B18-A2C1-94FEF353127F}" type="presParOf" srcId="{0ADCC5A2-4FFA-426D-94A4-2559DB075B4C}" destId="{9349E1A0-7AC2-4323-939B-967A932F479F}" srcOrd="4" destOrd="0" presId="urn:microsoft.com/office/officeart/2018/2/layout/IconCircleList"/>
    <dgm:cxn modelId="{E680DC2C-F3E2-4D43-A5F6-1DF05CAF31A5}" type="presParOf" srcId="{9349E1A0-7AC2-4323-939B-967A932F479F}" destId="{15F8BF42-892C-4DF1-9C9E-D49532400E6E}" srcOrd="0" destOrd="0" presId="urn:microsoft.com/office/officeart/2018/2/layout/IconCircleList"/>
    <dgm:cxn modelId="{55AD16A4-4118-4B6F-BCA2-9A7EEB1DDC35}" type="presParOf" srcId="{9349E1A0-7AC2-4323-939B-967A932F479F}" destId="{88A71AEA-C6BC-4CF0-919F-B2E00DE5B377}" srcOrd="1" destOrd="0" presId="urn:microsoft.com/office/officeart/2018/2/layout/IconCircleList"/>
    <dgm:cxn modelId="{FCFB741D-EB98-40BD-A0B9-E114E3FEE38C}" type="presParOf" srcId="{9349E1A0-7AC2-4323-939B-967A932F479F}" destId="{DCE5591D-63CC-49C6-AA03-E581195B5D19}" srcOrd="2" destOrd="0" presId="urn:microsoft.com/office/officeart/2018/2/layout/IconCircleList"/>
    <dgm:cxn modelId="{1F08C4B8-05D3-4FDA-A660-31D03D6AC180}" type="presParOf" srcId="{9349E1A0-7AC2-4323-939B-967A932F479F}" destId="{0630FF2E-181A-42E0-A68D-615A5F810520}" srcOrd="3" destOrd="0" presId="urn:microsoft.com/office/officeart/2018/2/layout/IconCircleList"/>
    <dgm:cxn modelId="{23532529-B998-4F8D-BE12-096AC2A96EC4}" type="presParOf" srcId="{0ADCC5A2-4FFA-426D-94A4-2559DB075B4C}" destId="{0C9822B2-5160-4943-B911-B22FACC8B2F2}" srcOrd="5" destOrd="0" presId="urn:microsoft.com/office/officeart/2018/2/layout/IconCircleList"/>
    <dgm:cxn modelId="{CC2ABDD9-119B-485E-A6DC-9EF4988B7607}" type="presParOf" srcId="{0ADCC5A2-4FFA-426D-94A4-2559DB075B4C}" destId="{4FC6D86B-7C1C-4217-AA64-857AC1B18291}" srcOrd="6" destOrd="0" presId="urn:microsoft.com/office/officeart/2018/2/layout/IconCircleList"/>
    <dgm:cxn modelId="{4A4C16B9-72FE-4DA5-8813-00ECC14B4BD1}" type="presParOf" srcId="{4FC6D86B-7C1C-4217-AA64-857AC1B18291}" destId="{CE55EA42-C710-4CFA-9297-7BA730CA92B2}" srcOrd="0" destOrd="0" presId="urn:microsoft.com/office/officeart/2018/2/layout/IconCircleList"/>
    <dgm:cxn modelId="{C622FBD8-D15C-435D-901A-33EC366D60C4}" type="presParOf" srcId="{4FC6D86B-7C1C-4217-AA64-857AC1B18291}" destId="{C0294585-6ADA-427E-9E27-E78E351C5FC4}" srcOrd="1" destOrd="0" presId="urn:microsoft.com/office/officeart/2018/2/layout/IconCircleList"/>
    <dgm:cxn modelId="{7974D4CB-5D63-474C-88FD-7307196B206A}" type="presParOf" srcId="{4FC6D86B-7C1C-4217-AA64-857AC1B18291}" destId="{9A3E81E7-5892-41B4-BFA6-038CAF9F214C}" srcOrd="2" destOrd="0" presId="urn:microsoft.com/office/officeart/2018/2/layout/IconCircleList"/>
    <dgm:cxn modelId="{0C4057F8-19BC-4565-94A5-14C58CA5631B}" type="presParOf" srcId="{4FC6D86B-7C1C-4217-AA64-857AC1B18291}" destId="{BB54A79A-98CA-4DA3-B1B6-4DF2565CD000}" srcOrd="3" destOrd="0" presId="urn:microsoft.com/office/officeart/2018/2/layout/IconCircleList"/>
    <dgm:cxn modelId="{58CE010E-7D7A-4227-A806-33CDA81F15C7}" type="presParOf" srcId="{0ADCC5A2-4FFA-426D-94A4-2559DB075B4C}" destId="{CDF6A488-8AD0-4DD2-A5A0-3F5B9B75C341}" srcOrd="7" destOrd="0" presId="urn:microsoft.com/office/officeart/2018/2/layout/IconCircleList"/>
    <dgm:cxn modelId="{20B98429-A4EB-4263-8580-45294CEEC913}" type="presParOf" srcId="{0ADCC5A2-4FFA-426D-94A4-2559DB075B4C}" destId="{F64A8D91-8D2C-45E7-84B8-43B6C5D64798}" srcOrd="8" destOrd="0" presId="urn:microsoft.com/office/officeart/2018/2/layout/IconCircleList"/>
    <dgm:cxn modelId="{619E6BF3-BAA6-4E2F-8068-7F8C6081F611}" type="presParOf" srcId="{F64A8D91-8D2C-45E7-84B8-43B6C5D64798}" destId="{4955B87F-34FF-4F0D-BE31-76649C926CF2}" srcOrd="0" destOrd="0" presId="urn:microsoft.com/office/officeart/2018/2/layout/IconCircleList"/>
    <dgm:cxn modelId="{C9E6B504-6A6C-40E9-92C9-63C5FA84AEE3}" type="presParOf" srcId="{F64A8D91-8D2C-45E7-84B8-43B6C5D64798}" destId="{1C47F151-5B15-43B7-A339-62E07B4ADCCC}" srcOrd="1" destOrd="0" presId="urn:microsoft.com/office/officeart/2018/2/layout/IconCircleList"/>
    <dgm:cxn modelId="{816D7E8C-809D-400B-ACF0-26AD049D90F2}" type="presParOf" srcId="{F64A8D91-8D2C-45E7-84B8-43B6C5D64798}" destId="{4C8F83C7-654F-4F93-A715-4F2F3B41F660}" srcOrd="2" destOrd="0" presId="urn:microsoft.com/office/officeart/2018/2/layout/IconCircleList"/>
    <dgm:cxn modelId="{B07EBB0A-6FCC-4C06-A1CC-1B7BEA2C2C7B}" type="presParOf" srcId="{F64A8D91-8D2C-45E7-84B8-43B6C5D64798}" destId="{1CC4CAA5-F582-452B-BA2D-BEEB62CA1773}" srcOrd="3" destOrd="0" presId="urn:microsoft.com/office/officeart/2018/2/layout/IconCircleList"/>
    <dgm:cxn modelId="{60A53A58-6246-4AB5-8EF1-B3621508310A}" type="presParOf" srcId="{0ADCC5A2-4FFA-426D-94A4-2559DB075B4C}" destId="{D40C102F-D821-4464-B2B6-8EC91B1CD24C}" srcOrd="9" destOrd="0" presId="urn:microsoft.com/office/officeart/2018/2/layout/IconCircleList"/>
    <dgm:cxn modelId="{C85A4F16-40D5-4B43-B6F9-EFED75540395}" type="presParOf" srcId="{0ADCC5A2-4FFA-426D-94A4-2559DB075B4C}" destId="{F761D96B-EDEE-4951-82CB-31FA5DF78A1D}" srcOrd="10" destOrd="0" presId="urn:microsoft.com/office/officeart/2018/2/layout/IconCircleList"/>
    <dgm:cxn modelId="{5FD574BF-A345-4D62-B020-04149579B1BB}" type="presParOf" srcId="{F761D96B-EDEE-4951-82CB-31FA5DF78A1D}" destId="{6EE66B56-6A17-4532-AD40-88CA01D63501}" srcOrd="0" destOrd="0" presId="urn:microsoft.com/office/officeart/2018/2/layout/IconCircleList"/>
    <dgm:cxn modelId="{715B9B2D-C04A-4FBC-AA1D-38823D0E2F5C}" type="presParOf" srcId="{F761D96B-EDEE-4951-82CB-31FA5DF78A1D}" destId="{893B517F-B5D9-4D67-8A99-A031854C5E91}" srcOrd="1" destOrd="0" presId="urn:microsoft.com/office/officeart/2018/2/layout/IconCircleList"/>
    <dgm:cxn modelId="{805FCC96-15B4-4BF6-96B7-D6727122B26D}" type="presParOf" srcId="{F761D96B-EDEE-4951-82CB-31FA5DF78A1D}" destId="{17CD1858-99CA-477D-8C89-567DAE987F9E}" srcOrd="2" destOrd="0" presId="urn:microsoft.com/office/officeart/2018/2/layout/IconCircleList"/>
    <dgm:cxn modelId="{DC71CBE7-14D8-4232-AC76-1284BDCDD1CE}" type="presParOf" srcId="{F761D96B-EDEE-4951-82CB-31FA5DF78A1D}" destId="{A3CFB08C-D381-4289-98BC-9C7CDCA7F52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69E3F8-677A-4763-802A-35398B0E31F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5076DD-EFA3-4A06-8BC2-7CAADB2E794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Proof of Concept was successful </a:t>
          </a:r>
          <a:endParaRPr lang="en-US" dirty="0"/>
        </a:p>
      </dgm:t>
    </dgm:pt>
    <dgm:pt modelId="{150D8B1E-03C3-4E2A-8CEE-72AB1A706609}" type="parTrans" cxnId="{7FF5B732-5D4D-42F0-AA7E-5A472191A723}">
      <dgm:prSet/>
      <dgm:spPr/>
      <dgm:t>
        <a:bodyPr/>
        <a:lstStyle/>
        <a:p>
          <a:endParaRPr lang="en-US"/>
        </a:p>
      </dgm:t>
    </dgm:pt>
    <dgm:pt modelId="{0E171D94-0153-4971-AC82-961B7DBD55A7}" type="sibTrans" cxnId="{7FF5B732-5D4D-42F0-AA7E-5A472191A723}">
      <dgm:prSet/>
      <dgm:spPr/>
      <dgm:t>
        <a:bodyPr/>
        <a:lstStyle/>
        <a:p>
          <a:endParaRPr lang="en-US"/>
        </a:p>
      </dgm:t>
    </dgm:pt>
    <dgm:pt modelId="{E544EF0B-C725-4E25-B960-6AC140CB401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Automate additional process - e.g. Roadmap planning </a:t>
          </a:r>
        </a:p>
      </dgm:t>
    </dgm:pt>
    <dgm:pt modelId="{31E12864-ED3E-4C0C-B769-FD18F2FFF4F2}" type="parTrans" cxnId="{164DF24D-4CC3-4D01-B187-BA430D23CBEF}">
      <dgm:prSet/>
      <dgm:spPr/>
      <dgm:t>
        <a:bodyPr/>
        <a:lstStyle/>
        <a:p>
          <a:endParaRPr lang="en-US"/>
        </a:p>
      </dgm:t>
    </dgm:pt>
    <dgm:pt modelId="{CBE54A6C-1DA0-4159-83F6-62F57389C84B}" type="sibTrans" cxnId="{164DF24D-4CC3-4D01-B187-BA430D23CBEF}">
      <dgm:prSet/>
      <dgm:spPr/>
      <dgm:t>
        <a:bodyPr/>
        <a:lstStyle/>
        <a:p>
          <a:endParaRPr lang="en-US"/>
        </a:p>
      </dgm:t>
    </dgm:pt>
    <dgm:pt modelId="{3B9100E6-297B-4DB3-8B28-B74C5BE706C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Connection to other process – e.g. Change Request, Roadmap </a:t>
          </a:r>
          <a:endParaRPr lang="en-US"/>
        </a:p>
      </dgm:t>
    </dgm:pt>
    <dgm:pt modelId="{75972C24-85CF-49F2-8482-D849CC9E4652}" type="parTrans" cxnId="{6394E6EA-95F9-418A-B208-48FA9898BFAB}">
      <dgm:prSet/>
      <dgm:spPr/>
      <dgm:t>
        <a:bodyPr/>
        <a:lstStyle/>
        <a:p>
          <a:endParaRPr lang="en-US"/>
        </a:p>
      </dgm:t>
    </dgm:pt>
    <dgm:pt modelId="{56A3AA5B-1F0F-402C-A4FF-13FC5FC8DD8A}" type="sibTrans" cxnId="{6394E6EA-95F9-418A-B208-48FA9898BFAB}">
      <dgm:prSet/>
      <dgm:spPr/>
      <dgm:t>
        <a:bodyPr/>
        <a:lstStyle/>
        <a:p>
          <a:endParaRPr lang="en-US"/>
        </a:p>
      </dgm:t>
    </dgm:pt>
    <dgm:pt modelId="{C79DAA3D-28B6-4F31-9183-AF94D507933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Reduce process time</a:t>
          </a:r>
          <a:endParaRPr lang="en-US"/>
        </a:p>
      </dgm:t>
    </dgm:pt>
    <dgm:pt modelId="{7394B51F-CC1D-4DC6-A88A-233DC0B0C35A}" type="parTrans" cxnId="{10E8CE79-3B4E-4608-8FB4-3E99E808A76D}">
      <dgm:prSet/>
      <dgm:spPr/>
      <dgm:t>
        <a:bodyPr/>
        <a:lstStyle/>
        <a:p>
          <a:endParaRPr lang="en-US"/>
        </a:p>
      </dgm:t>
    </dgm:pt>
    <dgm:pt modelId="{026A5A92-C4BA-4864-8255-D158D45B818E}" type="sibTrans" cxnId="{10E8CE79-3B4E-4608-8FB4-3E99E808A76D}">
      <dgm:prSet/>
      <dgm:spPr/>
      <dgm:t>
        <a:bodyPr/>
        <a:lstStyle/>
        <a:p>
          <a:endParaRPr lang="en-US"/>
        </a:p>
      </dgm:t>
    </dgm:pt>
    <dgm:pt modelId="{C403B419-5036-4B72-A5E7-C75AC20DE3A4}" type="pres">
      <dgm:prSet presAssocID="{CF69E3F8-677A-4763-802A-35398B0E31F7}" presName="root" presStyleCnt="0">
        <dgm:presLayoutVars>
          <dgm:dir/>
          <dgm:resizeHandles val="exact"/>
        </dgm:presLayoutVars>
      </dgm:prSet>
      <dgm:spPr/>
    </dgm:pt>
    <dgm:pt modelId="{1E9A91F5-1221-4887-9AE7-D285AB158299}" type="pres">
      <dgm:prSet presAssocID="{945076DD-EFA3-4A06-8BC2-7CAADB2E794D}" presName="compNode" presStyleCnt="0"/>
      <dgm:spPr/>
    </dgm:pt>
    <dgm:pt modelId="{04056552-A4A9-42D9-A524-CBD38D0ECEF7}" type="pres">
      <dgm:prSet presAssocID="{945076DD-EFA3-4A06-8BC2-7CAADB2E794D}" presName="bgRect" presStyleLbl="bgShp" presStyleIdx="0" presStyleCnt="4" custLinFactNeighborX="-2" custLinFactNeighborY="-5286"/>
      <dgm:spPr/>
    </dgm:pt>
    <dgm:pt modelId="{222E8E35-7A25-48E4-847F-A66EDE235D9A}" type="pres">
      <dgm:prSet presAssocID="{945076DD-EFA3-4A06-8BC2-7CAADB2E794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nutzer"/>
        </a:ext>
      </dgm:extLst>
    </dgm:pt>
    <dgm:pt modelId="{3A18CFB9-F65D-4C6F-B0D2-7A90AFF334ED}" type="pres">
      <dgm:prSet presAssocID="{945076DD-EFA3-4A06-8BC2-7CAADB2E794D}" presName="spaceRect" presStyleCnt="0"/>
      <dgm:spPr/>
    </dgm:pt>
    <dgm:pt modelId="{B90A5648-76F0-4501-AC54-91E433478735}" type="pres">
      <dgm:prSet presAssocID="{945076DD-EFA3-4A06-8BC2-7CAADB2E794D}" presName="parTx" presStyleLbl="revTx" presStyleIdx="0" presStyleCnt="4">
        <dgm:presLayoutVars>
          <dgm:chMax val="0"/>
          <dgm:chPref val="0"/>
        </dgm:presLayoutVars>
      </dgm:prSet>
      <dgm:spPr/>
    </dgm:pt>
    <dgm:pt modelId="{B350D52E-75C6-415E-88A4-2AC9E750A38C}" type="pres">
      <dgm:prSet presAssocID="{0E171D94-0153-4971-AC82-961B7DBD55A7}" presName="sibTrans" presStyleCnt="0"/>
      <dgm:spPr/>
    </dgm:pt>
    <dgm:pt modelId="{D8DD698B-0DEC-4BED-8E94-DAEF33EB3D1C}" type="pres">
      <dgm:prSet presAssocID="{E544EF0B-C725-4E25-B960-6AC140CB4016}" presName="compNode" presStyleCnt="0"/>
      <dgm:spPr/>
    </dgm:pt>
    <dgm:pt modelId="{2CA111F0-6CF3-45A9-898B-3D84459E1A57}" type="pres">
      <dgm:prSet presAssocID="{E544EF0B-C725-4E25-B960-6AC140CB4016}" presName="bgRect" presStyleLbl="bgShp" presStyleIdx="1" presStyleCnt="4"/>
      <dgm:spPr/>
    </dgm:pt>
    <dgm:pt modelId="{B30C80C5-F359-472F-9D5B-748B8B5E016F}" type="pres">
      <dgm:prSet presAssocID="{E544EF0B-C725-4E25-B960-6AC140CB401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hrer"/>
        </a:ext>
      </dgm:extLst>
    </dgm:pt>
    <dgm:pt modelId="{80A1C6E7-19E1-4573-B6E8-D5763E5FB2EF}" type="pres">
      <dgm:prSet presAssocID="{E544EF0B-C725-4E25-B960-6AC140CB4016}" presName="spaceRect" presStyleCnt="0"/>
      <dgm:spPr/>
    </dgm:pt>
    <dgm:pt modelId="{E73C8137-EB28-4E49-9685-2AC0F3749871}" type="pres">
      <dgm:prSet presAssocID="{E544EF0B-C725-4E25-B960-6AC140CB4016}" presName="parTx" presStyleLbl="revTx" presStyleIdx="1" presStyleCnt="4">
        <dgm:presLayoutVars>
          <dgm:chMax val="0"/>
          <dgm:chPref val="0"/>
        </dgm:presLayoutVars>
      </dgm:prSet>
      <dgm:spPr/>
    </dgm:pt>
    <dgm:pt modelId="{2F239CB5-7593-4D95-B442-56F6DCBB7590}" type="pres">
      <dgm:prSet presAssocID="{CBE54A6C-1DA0-4159-83F6-62F57389C84B}" presName="sibTrans" presStyleCnt="0"/>
      <dgm:spPr/>
    </dgm:pt>
    <dgm:pt modelId="{DE9893AA-38CA-4259-9528-3E5057620AC7}" type="pres">
      <dgm:prSet presAssocID="{3B9100E6-297B-4DB3-8B28-B74C5BE706CC}" presName="compNode" presStyleCnt="0"/>
      <dgm:spPr/>
    </dgm:pt>
    <dgm:pt modelId="{8B78ACBB-075D-4C7F-AA39-EB15BCF8EF9D}" type="pres">
      <dgm:prSet presAssocID="{3B9100E6-297B-4DB3-8B28-B74C5BE706CC}" presName="bgRect" presStyleLbl="bgShp" presStyleIdx="2" presStyleCnt="4"/>
      <dgm:spPr/>
    </dgm:pt>
    <dgm:pt modelId="{8B334FBB-5C04-4B84-9FFF-627B45E560F0}" type="pres">
      <dgm:prSet presAssocID="{3B9100E6-297B-4DB3-8B28-B74C5BE706C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26BDF336-927D-4CDF-B365-097751673AF7}" type="pres">
      <dgm:prSet presAssocID="{3B9100E6-297B-4DB3-8B28-B74C5BE706CC}" presName="spaceRect" presStyleCnt="0"/>
      <dgm:spPr/>
    </dgm:pt>
    <dgm:pt modelId="{531F8ED8-CD82-45F0-AA28-7F005A186AE3}" type="pres">
      <dgm:prSet presAssocID="{3B9100E6-297B-4DB3-8B28-B74C5BE706CC}" presName="parTx" presStyleLbl="revTx" presStyleIdx="2" presStyleCnt="4">
        <dgm:presLayoutVars>
          <dgm:chMax val="0"/>
          <dgm:chPref val="0"/>
        </dgm:presLayoutVars>
      </dgm:prSet>
      <dgm:spPr/>
    </dgm:pt>
    <dgm:pt modelId="{C74EFE40-5794-4E43-9148-68A0E5429378}" type="pres">
      <dgm:prSet presAssocID="{56A3AA5B-1F0F-402C-A4FF-13FC5FC8DD8A}" presName="sibTrans" presStyleCnt="0"/>
      <dgm:spPr/>
    </dgm:pt>
    <dgm:pt modelId="{09B888E5-780D-439D-B485-14880CBB99D0}" type="pres">
      <dgm:prSet presAssocID="{C79DAA3D-28B6-4F31-9183-AF94D507933E}" presName="compNode" presStyleCnt="0"/>
      <dgm:spPr/>
    </dgm:pt>
    <dgm:pt modelId="{45443506-68E3-47F9-B2CC-B6A1497B93DF}" type="pres">
      <dgm:prSet presAssocID="{C79DAA3D-28B6-4F31-9183-AF94D507933E}" presName="bgRect" presStyleLbl="bgShp" presStyleIdx="3" presStyleCnt="4"/>
      <dgm:spPr/>
    </dgm:pt>
    <dgm:pt modelId="{3E0DD3A2-CC8C-4D28-A9CF-256CCBC275BA}" type="pres">
      <dgm:prSet presAssocID="{C79DAA3D-28B6-4F31-9183-AF94D507933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9448754D-53DE-4303-81D3-7148023626E6}" type="pres">
      <dgm:prSet presAssocID="{C79DAA3D-28B6-4F31-9183-AF94D507933E}" presName="spaceRect" presStyleCnt="0"/>
      <dgm:spPr/>
    </dgm:pt>
    <dgm:pt modelId="{0D2C410F-D887-481F-A6A1-2382A1771811}" type="pres">
      <dgm:prSet presAssocID="{C79DAA3D-28B6-4F31-9183-AF94D507933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DF28D2C-9E6F-491A-B6F5-685C0B84DB4A}" type="presOf" srcId="{E544EF0B-C725-4E25-B960-6AC140CB4016}" destId="{E73C8137-EB28-4E49-9685-2AC0F3749871}" srcOrd="0" destOrd="0" presId="urn:microsoft.com/office/officeart/2018/2/layout/IconVerticalSolidList"/>
    <dgm:cxn modelId="{7FF5B732-5D4D-42F0-AA7E-5A472191A723}" srcId="{CF69E3F8-677A-4763-802A-35398B0E31F7}" destId="{945076DD-EFA3-4A06-8BC2-7CAADB2E794D}" srcOrd="0" destOrd="0" parTransId="{150D8B1E-03C3-4E2A-8CEE-72AB1A706609}" sibTransId="{0E171D94-0153-4971-AC82-961B7DBD55A7}"/>
    <dgm:cxn modelId="{164DF24D-4CC3-4D01-B187-BA430D23CBEF}" srcId="{CF69E3F8-677A-4763-802A-35398B0E31F7}" destId="{E544EF0B-C725-4E25-B960-6AC140CB4016}" srcOrd="1" destOrd="0" parTransId="{31E12864-ED3E-4C0C-B769-FD18F2FFF4F2}" sibTransId="{CBE54A6C-1DA0-4159-83F6-62F57389C84B}"/>
    <dgm:cxn modelId="{10E8CE79-3B4E-4608-8FB4-3E99E808A76D}" srcId="{CF69E3F8-677A-4763-802A-35398B0E31F7}" destId="{C79DAA3D-28B6-4F31-9183-AF94D507933E}" srcOrd="3" destOrd="0" parTransId="{7394B51F-CC1D-4DC6-A88A-233DC0B0C35A}" sibTransId="{026A5A92-C4BA-4864-8255-D158D45B818E}"/>
    <dgm:cxn modelId="{6C12E6C9-CE66-4537-BE08-2F21FDC368CE}" type="presOf" srcId="{CF69E3F8-677A-4763-802A-35398B0E31F7}" destId="{C403B419-5036-4B72-A5E7-C75AC20DE3A4}" srcOrd="0" destOrd="0" presId="urn:microsoft.com/office/officeart/2018/2/layout/IconVerticalSolidList"/>
    <dgm:cxn modelId="{460616DF-F197-439E-ADE3-53DCFC02A27E}" type="presOf" srcId="{3B9100E6-297B-4DB3-8B28-B74C5BE706CC}" destId="{531F8ED8-CD82-45F0-AA28-7F005A186AE3}" srcOrd="0" destOrd="0" presId="urn:microsoft.com/office/officeart/2018/2/layout/IconVerticalSolidList"/>
    <dgm:cxn modelId="{9EF94EE5-9D2A-4898-AD15-130FBF1A4E14}" type="presOf" srcId="{945076DD-EFA3-4A06-8BC2-7CAADB2E794D}" destId="{B90A5648-76F0-4501-AC54-91E433478735}" srcOrd="0" destOrd="0" presId="urn:microsoft.com/office/officeart/2018/2/layout/IconVerticalSolidList"/>
    <dgm:cxn modelId="{5DE3A4E7-25A8-4E14-810C-709ABC19ED0C}" type="presOf" srcId="{C79DAA3D-28B6-4F31-9183-AF94D507933E}" destId="{0D2C410F-D887-481F-A6A1-2382A1771811}" srcOrd="0" destOrd="0" presId="urn:microsoft.com/office/officeart/2018/2/layout/IconVerticalSolidList"/>
    <dgm:cxn modelId="{6394E6EA-95F9-418A-B208-48FA9898BFAB}" srcId="{CF69E3F8-677A-4763-802A-35398B0E31F7}" destId="{3B9100E6-297B-4DB3-8B28-B74C5BE706CC}" srcOrd="2" destOrd="0" parTransId="{75972C24-85CF-49F2-8482-D849CC9E4652}" sibTransId="{56A3AA5B-1F0F-402C-A4FF-13FC5FC8DD8A}"/>
    <dgm:cxn modelId="{260C0FD2-69B7-4281-B7FC-88FEA136DD9F}" type="presParOf" srcId="{C403B419-5036-4B72-A5E7-C75AC20DE3A4}" destId="{1E9A91F5-1221-4887-9AE7-D285AB158299}" srcOrd="0" destOrd="0" presId="urn:microsoft.com/office/officeart/2018/2/layout/IconVerticalSolidList"/>
    <dgm:cxn modelId="{495F7C54-4316-4679-B25E-207442F5393C}" type="presParOf" srcId="{1E9A91F5-1221-4887-9AE7-D285AB158299}" destId="{04056552-A4A9-42D9-A524-CBD38D0ECEF7}" srcOrd="0" destOrd="0" presId="urn:microsoft.com/office/officeart/2018/2/layout/IconVerticalSolidList"/>
    <dgm:cxn modelId="{1246EC89-FB15-42EC-926F-B952A4D513CE}" type="presParOf" srcId="{1E9A91F5-1221-4887-9AE7-D285AB158299}" destId="{222E8E35-7A25-48E4-847F-A66EDE235D9A}" srcOrd="1" destOrd="0" presId="urn:microsoft.com/office/officeart/2018/2/layout/IconVerticalSolidList"/>
    <dgm:cxn modelId="{B4AF636C-0FE1-455D-A31E-B25E8FFF2E11}" type="presParOf" srcId="{1E9A91F5-1221-4887-9AE7-D285AB158299}" destId="{3A18CFB9-F65D-4C6F-B0D2-7A90AFF334ED}" srcOrd="2" destOrd="0" presId="urn:microsoft.com/office/officeart/2018/2/layout/IconVerticalSolidList"/>
    <dgm:cxn modelId="{41CC0A00-E6F2-4EA4-8DC9-CA293BC296F0}" type="presParOf" srcId="{1E9A91F5-1221-4887-9AE7-D285AB158299}" destId="{B90A5648-76F0-4501-AC54-91E433478735}" srcOrd="3" destOrd="0" presId="urn:microsoft.com/office/officeart/2018/2/layout/IconVerticalSolidList"/>
    <dgm:cxn modelId="{A3C1C8C1-E174-4B2F-9508-F72DB17CEAAD}" type="presParOf" srcId="{C403B419-5036-4B72-A5E7-C75AC20DE3A4}" destId="{B350D52E-75C6-415E-88A4-2AC9E750A38C}" srcOrd="1" destOrd="0" presId="urn:microsoft.com/office/officeart/2018/2/layout/IconVerticalSolidList"/>
    <dgm:cxn modelId="{59828F84-960A-4D23-9300-9B73BB775387}" type="presParOf" srcId="{C403B419-5036-4B72-A5E7-C75AC20DE3A4}" destId="{D8DD698B-0DEC-4BED-8E94-DAEF33EB3D1C}" srcOrd="2" destOrd="0" presId="urn:microsoft.com/office/officeart/2018/2/layout/IconVerticalSolidList"/>
    <dgm:cxn modelId="{A35814E8-EA2A-4CB5-B7C5-C336829D8082}" type="presParOf" srcId="{D8DD698B-0DEC-4BED-8E94-DAEF33EB3D1C}" destId="{2CA111F0-6CF3-45A9-898B-3D84459E1A57}" srcOrd="0" destOrd="0" presId="urn:microsoft.com/office/officeart/2018/2/layout/IconVerticalSolidList"/>
    <dgm:cxn modelId="{B8D67C08-FFEA-4DB7-A7C1-C76E2B340471}" type="presParOf" srcId="{D8DD698B-0DEC-4BED-8E94-DAEF33EB3D1C}" destId="{B30C80C5-F359-472F-9D5B-748B8B5E016F}" srcOrd="1" destOrd="0" presId="urn:microsoft.com/office/officeart/2018/2/layout/IconVerticalSolidList"/>
    <dgm:cxn modelId="{43E2F7D5-F939-414C-9F96-7380A5816A49}" type="presParOf" srcId="{D8DD698B-0DEC-4BED-8E94-DAEF33EB3D1C}" destId="{80A1C6E7-19E1-4573-B6E8-D5763E5FB2EF}" srcOrd="2" destOrd="0" presId="urn:microsoft.com/office/officeart/2018/2/layout/IconVerticalSolidList"/>
    <dgm:cxn modelId="{B56E13C4-887F-411B-A46B-8B975E3052F3}" type="presParOf" srcId="{D8DD698B-0DEC-4BED-8E94-DAEF33EB3D1C}" destId="{E73C8137-EB28-4E49-9685-2AC0F3749871}" srcOrd="3" destOrd="0" presId="urn:microsoft.com/office/officeart/2018/2/layout/IconVerticalSolidList"/>
    <dgm:cxn modelId="{0D1BD3D7-ABCE-4DEF-84CE-0114C43B0489}" type="presParOf" srcId="{C403B419-5036-4B72-A5E7-C75AC20DE3A4}" destId="{2F239CB5-7593-4D95-B442-56F6DCBB7590}" srcOrd="3" destOrd="0" presId="urn:microsoft.com/office/officeart/2018/2/layout/IconVerticalSolidList"/>
    <dgm:cxn modelId="{FFE309AC-EFD1-4BC8-BDF6-3824A433D126}" type="presParOf" srcId="{C403B419-5036-4B72-A5E7-C75AC20DE3A4}" destId="{DE9893AA-38CA-4259-9528-3E5057620AC7}" srcOrd="4" destOrd="0" presId="urn:microsoft.com/office/officeart/2018/2/layout/IconVerticalSolidList"/>
    <dgm:cxn modelId="{CCF26822-1F24-4841-81F7-7BF30B4F4206}" type="presParOf" srcId="{DE9893AA-38CA-4259-9528-3E5057620AC7}" destId="{8B78ACBB-075D-4C7F-AA39-EB15BCF8EF9D}" srcOrd="0" destOrd="0" presId="urn:microsoft.com/office/officeart/2018/2/layout/IconVerticalSolidList"/>
    <dgm:cxn modelId="{A33513C1-15D9-4080-806F-E021166F3B61}" type="presParOf" srcId="{DE9893AA-38CA-4259-9528-3E5057620AC7}" destId="{8B334FBB-5C04-4B84-9FFF-627B45E560F0}" srcOrd="1" destOrd="0" presId="urn:microsoft.com/office/officeart/2018/2/layout/IconVerticalSolidList"/>
    <dgm:cxn modelId="{8C2688FE-533E-4F9F-9ACE-5A533A6140A1}" type="presParOf" srcId="{DE9893AA-38CA-4259-9528-3E5057620AC7}" destId="{26BDF336-927D-4CDF-B365-097751673AF7}" srcOrd="2" destOrd="0" presId="urn:microsoft.com/office/officeart/2018/2/layout/IconVerticalSolidList"/>
    <dgm:cxn modelId="{9CB86D88-C713-44A6-9B2B-679E927D19DA}" type="presParOf" srcId="{DE9893AA-38CA-4259-9528-3E5057620AC7}" destId="{531F8ED8-CD82-45F0-AA28-7F005A186AE3}" srcOrd="3" destOrd="0" presId="urn:microsoft.com/office/officeart/2018/2/layout/IconVerticalSolidList"/>
    <dgm:cxn modelId="{FF7DFDFE-5ED2-4ADF-A49A-03125ABE2064}" type="presParOf" srcId="{C403B419-5036-4B72-A5E7-C75AC20DE3A4}" destId="{C74EFE40-5794-4E43-9148-68A0E5429378}" srcOrd="5" destOrd="0" presId="urn:microsoft.com/office/officeart/2018/2/layout/IconVerticalSolidList"/>
    <dgm:cxn modelId="{C6B59E6A-EB5E-4E34-858C-F6F56E082D07}" type="presParOf" srcId="{C403B419-5036-4B72-A5E7-C75AC20DE3A4}" destId="{09B888E5-780D-439D-B485-14880CBB99D0}" srcOrd="6" destOrd="0" presId="urn:microsoft.com/office/officeart/2018/2/layout/IconVerticalSolidList"/>
    <dgm:cxn modelId="{8EB9240A-C3C3-4DE2-AFF6-B320DE86686F}" type="presParOf" srcId="{09B888E5-780D-439D-B485-14880CBB99D0}" destId="{45443506-68E3-47F9-B2CC-B6A1497B93DF}" srcOrd="0" destOrd="0" presId="urn:microsoft.com/office/officeart/2018/2/layout/IconVerticalSolidList"/>
    <dgm:cxn modelId="{B8AC538E-E588-4FB6-A75F-2B5C7BAF2DB3}" type="presParOf" srcId="{09B888E5-780D-439D-B485-14880CBB99D0}" destId="{3E0DD3A2-CC8C-4D28-A9CF-256CCBC275BA}" srcOrd="1" destOrd="0" presId="urn:microsoft.com/office/officeart/2018/2/layout/IconVerticalSolidList"/>
    <dgm:cxn modelId="{88037B75-4FCA-4F9E-A0F2-3EF76F7CA3C5}" type="presParOf" srcId="{09B888E5-780D-439D-B485-14880CBB99D0}" destId="{9448754D-53DE-4303-81D3-7148023626E6}" srcOrd="2" destOrd="0" presId="urn:microsoft.com/office/officeart/2018/2/layout/IconVerticalSolidList"/>
    <dgm:cxn modelId="{AB03614B-4036-4477-9352-71A523E9BE49}" type="presParOf" srcId="{09B888E5-780D-439D-B485-14880CBB99D0}" destId="{0D2C410F-D887-481F-A6A1-2382A17718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56F48-E77E-409E-B8B1-78598242D03F}">
      <dsp:nvSpPr>
        <dsp:cNvPr id="0" name=""/>
        <dsp:cNvSpPr/>
      </dsp:nvSpPr>
      <dsp:spPr>
        <a:xfrm>
          <a:off x="2651839" y="489309"/>
          <a:ext cx="3785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592" y="45720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0905" y="532983"/>
        <a:ext cx="20459" cy="4091"/>
      </dsp:txXfrm>
    </dsp:sp>
    <dsp:sp modelId="{D0A77345-F226-45F9-9694-27E8EE483738}">
      <dsp:nvSpPr>
        <dsp:cNvPr id="0" name=""/>
        <dsp:cNvSpPr/>
      </dsp:nvSpPr>
      <dsp:spPr>
        <a:xfrm>
          <a:off x="874542" y="1299"/>
          <a:ext cx="1779097" cy="1067458"/>
        </a:xfrm>
        <a:prstGeom prst="rect">
          <a:avLst/>
        </a:prstGeom>
        <a:solidFill>
          <a:schemeClr val="tx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177" tIns="91508" rIns="87177" bIns="915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Quality of request</a:t>
          </a:r>
          <a:endParaRPr lang="en-US" sz="1700" kern="1200" dirty="0"/>
        </a:p>
      </dsp:txBody>
      <dsp:txXfrm>
        <a:off x="874542" y="1299"/>
        <a:ext cx="1779097" cy="1067458"/>
      </dsp:txXfrm>
    </dsp:sp>
    <dsp:sp modelId="{FB38CFFD-9FE9-4269-ABF5-1FF0391868D6}">
      <dsp:nvSpPr>
        <dsp:cNvPr id="0" name=""/>
        <dsp:cNvSpPr/>
      </dsp:nvSpPr>
      <dsp:spPr>
        <a:xfrm>
          <a:off x="4840129" y="489309"/>
          <a:ext cx="3785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592" y="45720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19195" y="532983"/>
        <a:ext cx="20459" cy="4091"/>
      </dsp:txXfrm>
    </dsp:sp>
    <dsp:sp modelId="{D24DCFF5-336B-4286-8E92-7F31AE20AB92}">
      <dsp:nvSpPr>
        <dsp:cNvPr id="0" name=""/>
        <dsp:cNvSpPr/>
      </dsp:nvSpPr>
      <dsp:spPr>
        <a:xfrm>
          <a:off x="3062831" y="1299"/>
          <a:ext cx="1779097" cy="1067458"/>
        </a:xfrm>
        <a:prstGeom prst="rect">
          <a:avLst/>
        </a:prstGeom>
        <a:solidFill>
          <a:schemeClr val="accent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177" tIns="91508" rIns="87177" bIns="915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Unstructured request by mail</a:t>
          </a:r>
          <a:endParaRPr lang="en-US" sz="1700" kern="1200"/>
        </a:p>
      </dsp:txBody>
      <dsp:txXfrm>
        <a:off x="3062831" y="1299"/>
        <a:ext cx="1779097" cy="1067458"/>
      </dsp:txXfrm>
    </dsp:sp>
    <dsp:sp modelId="{1ECF00AD-E875-4F18-8724-E2DBD088D268}">
      <dsp:nvSpPr>
        <dsp:cNvPr id="0" name=""/>
        <dsp:cNvSpPr/>
      </dsp:nvSpPr>
      <dsp:spPr>
        <a:xfrm>
          <a:off x="7028419" y="489309"/>
          <a:ext cx="3785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592" y="45720"/>
              </a:lnTo>
            </a:path>
          </a:pathLst>
        </a:custGeom>
        <a:noFill/>
        <a:ln w="12700" cap="rnd" cmpd="sng" algn="ctr">
          <a:solidFill>
            <a:schemeClr val="bg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07485" y="532983"/>
        <a:ext cx="20459" cy="4091"/>
      </dsp:txXfrm>
    </dsp:sp>
    <dsp:sp modelId="{701FFC22-9456-4235-A9DB-2CCB6C2480AB}">
      <dsp:nvSpPr>
        <dsp:cNvPr id="0" name=""/>
        <dsp:cNvSpPr/>
      </dsp:nvSpPr>
      <dsp:spPr>
        <a:xfrm>
          <a:off x="5251121" y="1299"/>
          <a:ext cx="1779097" cy="10674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177" tIns="91508" rIns="87177" bIns="915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Must-information are not covered</a:t>
          </a:r>
          <a:endParaRPr lang="en-US" sz="1700" kern="1200" dirty="0"/>
        </a:p>
      </dsp:txBody>
      <dsp:txXfrm>
        <a:off x="5251121" y="1299"/>
        <a:ext cx="1779097" cy="1067458"/>
      </dsp:txXfrm>
    </dsp:sp>
    <dsp:sp modelId="{52820D53-FE3D-48E9-8A27-B7ED824C748E}">
      <dsp:nvSpPr>
        <dsp:cNvPr id="0" name=""/>
        <dsp:cNvSpPr/>
      </dsp:nvSpPr>
      <dsp:spPr>
        <a:xfrm>
          <a:off x="1764090" y="1066958"/>
          <a:ext cx="6564869" cy="378592"/>
        </a:xfrm>
        <a:custGeom>
          <a:avLst/>
          <a:gdLst/>
          <a:ahLst/>
          <a:cxnLst/>
          <a:rect l="0" t="0" r="0" b="0"/>
          <a:pathLst>
            <a:path>
              <a:moveTo>
                <a:pt x="6564869" y="0"/>
              </a:moveTo>
              <a:lnTo>
                <a:pt x="6564869" y="206396"/>
              </a:lnTo>
              <a:lnTo>
                <a:pt x="0" y="206396"/>
              </a:lnTo>
              <a:lnTo>
                <a:pt x="0" y="378592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82085" y="1254208"/>
        <a:ext cx="328880" cy="4091"/>
      </dsp:txXfrm>
    </dsp:sp>
    <dsp:sp modelId="{098B90A1-30B5-4A8B-8FC9-9149C61E50A5}">
      <dsp:nvSpPr>
        <dsp:cNvPr id="0" name=""/>
        <dsp:cNvSpPr/>
      </dsp:nvSpPr>
      <dsp:spPr>
        <a:xfrm>
          <a:off x="7439411" y="1299"/>
          <a:ext cx="1779097" cy="1067458"/>
        </a:xfrm>
        <a:prstGeom prst="rect">
          <a:avLst/>
        </a:prstGeom>
        <a:solidFill>
          <a:schemeClr val="tx2"/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177" tIns="91508" rIns="87177" bIns="915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Unclear where the request is</a:t>
          </a:r>
          <a:endParaRPr lang="en-US" sz="1700" kern="1200" dirty="0"/>
        </a:p>
      </dsp:txBody>
      <dsp:txXfrm>
        <a:off x="7439411" y="1299"/>
        <a:ext cx="1779097" cy="1067458"/>
      </dsp:txXfrm>
    </dsp:sp>
    <dsp:sp modelId="{0D649E8C-B835-4717-84C0-6FD179E13901}">
      <dsp:nvSpPr>
        <dsp:cNvPr id="0" name=""/>
        <dsp:cNvSpPr/>
      </dsp:nvSpPr>
      <dsp:spPr>
        <a:xfrm>
          <a:off x="2651839" y="1965960"/>
          <a:ext cx="3785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592" y="45720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0905" y="2009634"/>
        <a:ext cx="20459" cy="4091"/>
      </dsp:txXfrm>
    </dsp:sp>
    <dsp:sp modelId="{FC4E81A8-9B7A-4F76-BFCB-48A65386A25A}">
      <dsp:nvSpPr>
        <dsp:cNvPr id="0" name=""/>
        <dsp:cNvSpPr/>
      </dsp:nvSpPr>
      <dsp:spPr>
        <a:xfrm>
          <a:off x="874542" y="1477950"/>
          <a:ext cx="1779097" cy="1067458"/>
        </a:xfrm>
        <a:prstGeom prst="rect">
          <a:avLst/>
        </a:prstGeom>
        <a:solidFill>
          <a:schemeClr val="accent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177" tIns="91508" rIns="87177" bIns="915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0" kern="1200" dirty="0"/>
            <a:t>Innovation ideas are listed on a PowerPoint</a:t>
          </a:r>
          <a:endParaRPr lang="en-US" sz="1700" b="0" kern="1200" dirty="0"/>
        </a:p>
      </dsp:txBody>
      <dsp:txXfrm>
        <a:off x="874542" y="1477950"/>
        <a:ext cx="1779097" cy="1067458"/>
      </dsp:txXfrm>
    </dsp:sp>
    <dsp:sp modelId="{4D16EB25-8147-49E6-8380-BED3DDB846D7}">
      <dsp:nvSpPr>
        <dsp:cNvPr id="0" name=""/>
        <dsp:cNvSpPr/>
      </dsp:nvSpPr>
      <dsp:spPr>
        <a:xfrm>
          <a:off x="4840129" y="1965960"/>
          <a:ext cx="3785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592" y="45720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19195" y="2009634"/>
        <a:ext cx="20459" cy="4091"/>
      </dsp:txXfrm>
    </dsp:sp>
    <dsp:sp modelId="{B60A47D4-2D41-4D5A-AEE0-F7D3D2864793}">
      <dsp:nvSpPr>
        <dsp:cNvPr id="0" name=""/>
        <dsp:cNvSpPr/>
      </dsp:nvSpPr>
      <dsp:spPr>
        <a:xfrm>
          <a:off x="3062831" y="1477950"/>
          <a:ext cx="1779097" cy="10674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177" tIns="91508" rIns="87177" bIns="915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High error rate due to manual work</a:t>
          </a:r>
          <a:endParaRPr lang="en-US" sz="1700" b="0" kern="1200" dirty="0"/>
        </a:p>
      </dsp:txBody>
      <dsp:txXfrm>
        <a:off x="3062831" y="1477950"/>
        <a:ext cx="1779097" cy="1067458"/>
      </dsp:txXfrm>
    </dsp:sp>
    <dsp:sp modelId="{1A0B51A0-C7E1-4882-A279-B177B83E7A9F}">
      <dsp:nvSpPr>
        <dsp:cNvPr id="0" name=""/>
        <dsp:cNvSpPr/>
      </dsp:nvSpPr>
      <dsp:spPr>
        <a:xfrm>
          <a:off x="7028419" y="1965960"/>
          <a:ext cx="3785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592" y="45720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07485" y="2009634"/>
        <a:ext cx="20459" cy="4091"/>
      </dsp:txXfrm>
    </dsp:sp>
    <dsp:sp modelId="{804541C7-7047-4BC1-9BB0-12881870F3B4}">
      <dsp:nvSpPr>
        <dsp:cNvPr id="0" name=""/>
        <dsp:cNvSpPr/>
      </dsp:nvSpPr>
      <dsp:spPr>
        <a:xfrm>
          <a:off x="5251121" y="1477950"/>
          <a:ext cx="1779097" cy="1067458"/>
        </a:xfrm>
        <a:prstGeom prst="rect">
          <a:avLst/>
        </a:prstGeom>
        <a:solidFill>
          <a:schemeClr val="accent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177" tIns="91508" rIns="87177" bIns="915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Only update-information by cancellation</a:t>
          </a:r>
          <a:endParaRPr lang="en-US" sz="1700" kern="1200"/>
        </a:p>
      </dsp:txBody>
      <dsp:txXfrm>
        <a:off x="5251121" y="1477950"/>
        <a:ext cx="1779097" cy="1067458"/>
      </dsp:txXfrm>
    </dsp:sp>
    <dsp:sp modelId="{1DA9A6DB-32B7-44FF-AD02-57E08E38019B}">
      <dsp:nvSpPr>
        <dsp:cNvPr id="0" name=""/>
        <dsp:cNvSpPr/>
      </dsp:nvSpPr>
      <dsp:spPr>
        <a:xfrm>
          <a:off x="1764090" y="2543609"/>
          <a:ext cx="6564869" cy="378592"/>
        </a:xfrm>
        <a:custGeom>
          <a:avLst/>
          <a:gdLst/>
          <a:ahLst/>
          <a:cxnLst/>
          <a:rect l="0" t="0" r="0" b="0"/>
          <a:pathLst>
            <a:path>
              <a:moveTo>
                <a:pt x="6564869" y="0"/>
              </a:moveTo>
              <a:lnTo>
                <a:pt x="6564869" y="206396"/>
              </a:lnTo>
              <a:lnTo>
                <a:pt x="0" y="206396"/>
              </a:lnTo>
              <a:lnTo>
                <a:pt x="0" y="378592"/>
              </a:lnTo>
            </a:path>
          </a:pathLst>
        </a:custGeom>
        <a:noFill/>
        <a:ln w="12700" cap="rnd" cmpd="sng" algn="ctr">
          <a:solidFill>
            <a:schemeClr val="bg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82085" y="2730859"/>
        <a:ext cx="328880" cy="4091"/>
      </dsp:txXfrm>
    </dsp:sp>
    <dsp:sp modelId="{F17D8687-333B-4FBD-B2EE-5AFACDCA2807}">
      <dsp:nvSpPr>
        <dsp:cNvPr id="0" name=""/>
        <dsp:cNvSpPr/>
      </dsp:nvSpPr>
      <dsp:spPr>
        <a:xfrm>
          <a:off x="7439411" y="1477950"/>
          <a:ext cx="1779097" cy="10674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177" tIns="91508" rIns="87177" bIns="915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No overview about open requests</a:t>
          </a:r>
          <a:endParaRPr lang="en-US" sz="1700" kern="1200"/>
        </a:p>
      </dsp:txBody>
      <dsp:txXfrm>
        <a:off x="7439411" y="1477950"/>
        <a:ext cx="1779097" cy="1067458"/>
      </dsp:txXfrm>
    </dsp:sp>
    <dsp:sp modelId="{761406A5-92F8-4478-B413-F33833E3D479}">
      <dsp:nvSpPr>
        <dsp:cNvPr id="0" name=""/>
        <dsp:cNvSpPr/>
      </dsp:nvSpPr>
      <dsp:spPr>
        <a:xfrm>
          <a:off x="2651839" y="3442610"/>
          <a:ext cx="3785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592" y="45720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0905" y="3486284"/>
        <a:ext cx="20459" cy="4091"/>
      </dsp:txXfrm>
    </dsp:sp>
    <dsp:sp modelId="{B83195A9-ED8D-4212-B9B2-E6768B5EC4A0}">
      <dsp:nvSpPr>
        <dsp:cNvPr id="0" name=""/>
        <dsp:cNvSpPr/>
      </dsp:nvSpPr>
      <dsp:spPr>
        <a:xfrm>
          <a:off x="874542" y="2954601"/>
          <a:ext cx="1779097" cy="1067458"/>
        </a:xfrm>
        <a:prstGeom prst="rect">
          <a:avLst/>
        </a:prstGeom>
        <a:solidFill>
          <a:schemeClr val="tx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177" tIns="91508" rIns="87177" bIns="915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No clear rule for decision</a:t>
          </a:r>
          <a:endParaRPr lang="en-US" sz="1700" kern="1200" dirty="0"/>
        </a:p>
      </dsp:txBody>
      <dsp:txXfrm>
        <a:off x="874542" y="2954601"/>
        <a:ext cx="1779097" cy="1067458"/>
      </dsp:txXfrm>
    </dsp:sp>
    <dsp:sp modelId="{84009300-EC5D-4DA1-975A-B4B47256B210}">
      <dsp:nvSpPr>
        <dsp:cNvPr id="0" name=""/>
        <dsp:cNvSpPr/>
      </dsp:nvSpPr>
      <dsp:spPr>
        <a:xfrm>
          <a:off x="4840129" y="3442610"/>
          <a:ext cx="3785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592" y="45720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19195" y="3486284"/>
        <a:ext cx="20459" cy="4091"/>
      </dsp:txXfrm>
    </dsp:sp>
    <dsp:sp modelId="{BE04180D-EC4E-4A09-A807-5BDBB08DAA50}">
      <dsp:nvSpPr>
        <dsp:cNvPr id="0" name=""/>
        <dsp:cNvSpPr/>
      </dsp:nvSpPr>
      <dsp:spPr>
        <a:xfrm>
          <a:off x="3062831" y="2954601"/>
          <a:ext cx="1779097" cy="1067458"/>
        </a:xfrm>
        <a:prstGeom prst="rect">
          <a:avLst/>
        </a:prstGeom>
        <a:solidFill>
          <a:schemeClr val="accent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177" tIns="91508" rIns="87177" bIns="915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Subjective decision on feeling</a:t>
          </a:r>
          <a:endParaRPr lang="en-US" sz="1700" kern="1200"/>
        </a:p>
      </dsp:txBody>
      <dsp:txXfrm>
        <a:off x="3062831" y="2954601"/>
        <a:ext cx="1779097" cy="1067458"/>
      </dsp:txXfrm>
    </dsp:sp>
    <dsp:sp modelId="{1223CD12-3733-4E7B-892C-0724DD703C26}">
      <dsp:nvSpPr>
        <dsp:cNvPr id="0" name=""/>
        <dsp:cNvSpPr/>
      </dsp:nvSpPr>
      <dsp:spPr>
        <a:xfrm>
          <a:off x="5251121" y="2954601"/>
          <a:ext cx="1779097" cy="10674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177" tIns="91508" rIns="87177" bIns="915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Not transparent</a:t>
          </a:r>
        </a:p>
      </dsp:txBody>
      <dsp:txXfrm>
        <a:off x="5251121" y="2954601"/>
        <a:ext cx="1779097" cy="10674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AA5E3-2FCB-4B16-B027-5439E3A97C77}">
      <dsp:nvSpPr>
        <dsp:cNvPr id="0" name=""/>
        <dsp:cNvSpPr/>
      </dsp:nvSpPr>
      <dsp:spPr>
        <a:xfrm>
          <a:off x="1163286" y="35530"/>
          <a:ext cx="830083" cy="83008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D60BD-7B8D-4420-9286-E91CF57A896D}">
      <dsp:nvSpPr>
        <dsp:cNvPr id="0" name=""/>
        <dsp:cNvSpPr/>
      </dsp:nvSpPr>
      <dsp:spPr>
        <a:xfrm>
          <a:off x="1337604" y="209847"/>
          <a:ext cx="481448" cy="4814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1930E-C95E-418B-9544-D60A1B04118F}">
      <dsp:nvSpPr>
        <dsp:cNvPr id="0" name=""/>
        <dsp:cNvSpPr/>
      </dsp:nvSpPr>
      <dsp:spPr>
        <a:xfrm>
          <a:off x="2171245" y="35530"/>
          <a:ext cx="1956625" cy="830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Implemented a workflow internal </a:t>
          </a:r>
          <a:endParaRPr lang="en-US" sz="1400" kern="1200"/>
        </a:p>
      </dsp:txBody>
      <dsp:txXfrm>
        <a:off x="2171245" y="35530"/>
        <a:ext cx="1956625" cy="830083"/>
      </dsp:txXfrm>
    </dsp:sp>
    <dsp:sp modelId="{ADCD6213-DF58-4565-AA6D-8AA44F1BC36D}">
      <dsp:nvSpPr>
        <dsp:cNvPr id="0" name=""/>
        <dsp:cNvSpPr/>
      </dsp:nvSpPr>
      <dsp:spPr>
        <a:xfrm>
          <a:off x="4468797" y="35530"/>
          <a:ext cx="830083" cy="83008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ED1850-594C-4163-8D5A-5102B1700F40}">
      <dsp:nvSpPr>
        <dsp:cNvPr id="0" name=""/>
        <dsp:cNvSpPr/>
      </dsp:nvSpPr>
      <dsp:spPr>
        <a:xfrm>
          <a:off x="4643115" y="209847"/>
          <a:ext cx="481448" cy="4814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5DF94-3979-4A4E-8DEA-60932A2D72DD}">
      <dsp:nvSpPr>
        <dsp:cNvPr id="0" name=""/>
        <dsp:cNvSpPr/>
      </dsp:nvSpPr>
      <dsp:spPr>
        <a:xfrm>
          <a:off x="5476755" y="35530"/>
          <a:ext cx="1956625" cy="830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Implementation of a Website inclusive FAQ</a:t>
          </a:r>
          <a:endParaRPr lang="en-US" sz="1400" kern="1200"/>
        </a:p>
      </dsp:txBody>
      <dsp:txXfrm>
        <a:off x="5476755" y="35530"/>
        <a:ext cx="1956625" cy="830083"/>
      </dsp:txXfrm>
    </dsp:sp>
    <dsp:sp modelId="{15F8BF42-892C-4DF1-9C9E-D49532400E6E}">
      <dsp:nvSpPr>
        <dsp:cNvPr id="0" name=""/>
        <dsp:cNvSpPr/>
      </dsp:nvSpPr>
      <dsp:spPr>
        <a:xfrm>
          <a:off x="1163286" y="1525344"/>
          <a:ext cx="830083" cy="83008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71AEA-C6BC-4CF0-919F-B2E00DE5B377}">
      <dsp:nvSpPr>
        <dsp:cNvPr id="0" name=""/>
        <dsp:cNvSpPr/>
      </dsp:nvSpPr>
      <dsp:spPr>
        <a:xfrm>
          <a:off x="1337604" y="1699662"/>
          <a:ext cx="481448" cy="4814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0FF2E-181A-42E0-A68D-615A5F810520}">
      <dsp:nvSpPr>
        <dsp:cNvPr id="0" name=""/>
        <dsp:cNvSpPr/>
      </dsp:nvSpPr>
      <dsp:spPr>
        <a:xfrm>
          <a:off x="2171245" y="1525344"/>
          <a:ext cx="1956625" cy="830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Structured submission with Google form or chatbot</a:t>
          </a:r>
          <a:endParaRPr lang="en-US" sz="1400" kern="1200"/>
        </a:p>
      </dsp:txBody>
      <dsp:txXfrm>
        <a:off x="2171245" y="1525344"/>
        <a:ext cx="1956625" cy="830083"/>
      </dsp:txXfrm>
    </dsp:sp>
    <dsp:sp modelId="{CE55EA42-C710-4CFA-9297-7BA730CA92B2}">
      <dsp:nvSpPr>
        <dsp:cNvPr id="0" name=""/>
        <dsp:cNvSpPr/>
      </dsp:nvSpPr>
      <dsp:spPr>
        <a:xfrm>
          <a:off x="4468797" y="1525344"/>
          <a:ext cx="830083" cy="83008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94585-6ADA-427E-9E27-E78E351C5FC4}">
      <dsp:nvSpPr>
        <dsp:cNvPr id="0" name=""/>
        <dsp:cNvSpPr/>
      </dsp:nvSpPr>
      <dsp:spPr>
        <a:xfrm>
          <a:off x="4643115" y="1699662"/>
          <a:ext cx="481448" cy="4814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4A79A-98CA-4DA3-B1B6-4DF2565CD000}">
      <dsp:nvSpPr>
        <dsp:cNvPr id="0" name=""/>
        <dsp:cNvSpPr/>
      </dsp:nvSpPr>
      <dsp:spPr>
        <a:xfrm>
          <a:off x="5476755" y="1525344"/>
          <a:ext cx="1956625" cy="830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Automated status update to the submitter after each change</a:t>
          </a:r>
          <a:endParaRPr lang="en-US" sz="1400" kern="1200"/>
        </a:p>
      </dsp:txBody>
      <dsp:txXfrm>
        <a:off x="5476755" y="1525344"/>
        <a:ext cx="1956625" cy="830083"/>
      </dsp:txXfrm>
    </dsp:sp>
    <dsp:sp modelId="{4955B87F-34FF-4F0D-BE31-76649C926CF2}">
      <dsp:nvSpPr>
        <dsp:cNvPr id="0" name=""/>
        <dsp:cNvSpPr/>
      </dsp:nvSpPr>
      <dsp:spPr>
        <a:xfrm>
          <a:off x="1163286" y="3015159"/>
          <a:ext cx="830083" cy="83008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7F151-5B15-43B7-A339-62E07B4ADCCC}">
      <dsp:nvSpPr>
        <dsp:cNvPr id="0" name=""/>
        <dsp:cNvSpPr/>
      </dsp:nvSpPr>
      <dsp:spPr>
        <a:xfrm>
          <a:off x="1337604" y="3189477"/>
          <a:ext cx="481448" cy="4814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4CAA5-F582-452B-BA2D-BEEB62CA1773}">
      <dsp:nvSpPr>
        <dsp:cNvPr id="0" name=""/>
        <dsp:cNvSpPr/>
      </dsp:nvSpPr>
      <dsp:spPr>
        <a:xfrm>
          <a:off x="2171245" y="3015159"/>
          <a:ext cx="1956625" cy="830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Improve transparency – decisions has clear rules  </a:t>
          </a:r>
          <a:endParaRPr lang="en-US" sz="1400" kern="1200"/>
        </a:p>
      </dsp:txBody>
      <dsp:txXfrm>
        <a:off x="2171245" y="3015159"/>
        <a:ext cx="1956625" cy="830083"/>
      </dsp:txXfrm>
    </dsp:sp>
    <dsp:sp modelId="{6EE66B56-6A17-4532-AD40-88CA01D63501}">
      <dsp:nvSpPr>
        <dsp:cNvPr id="0" name=""/>
        <dsp:cNvSpPr/>
      </dsp:nvSpPr>
      <dsp:spPr>
        <a:xfrm>
          <a:off x="4468797" y="3015159"/>
          <a:ext cx="830083" cy="83008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B517F-B5D9-4D67-8A99-A031854C5E91}">
      <dsp:nvSpPr>
        <dsp:cNvPr id="0" name=""/>
        <dsp:cNvSpPr/>
      </dsp:nvSpPr>
      <dsp:spPr>
        <a:xfrm>
          <a:off x="4643115" y="3189477"/>
          <a:ext cx="481448" cy="48144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CFB08C-D381-4289-98BC-9C7CDCA7F52B}">
      <dsp:nvSpPr>
        <dsp:cNvPr id="0" name=""/>
        <dsp:cNvSpPr/>
      </dsp:nvSpPr>
      <dsp:spPr>
        <a:xfrm>
          <a:off x="5476755" y="3015159"/>
          <a:ext cx="1956625" cy="830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Reduce working time</a:t>
          </a:r>
          <a:endParaRPr lang="en-US" sz="1400" kern="1200"/>
        </a:p>
      </dsp:txBody>
      <dsp:txXfrm>
        <a:off x="5476755" y="3015159"/>
        <a:ext cx="1956625" cy="8300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56552-A4A9-42D9-A524-CBD38D0ECEF7}">
      <dsp:nvSpPr>
        <dsp:cNvPr id="0" name=""/>
        <dsp:cNvSpPr/>
      </dsp:nvSpPr>
      <dsp:spPr>
        <a:xfrm>
          <a:off x="0" y="0"/>
          <a:ext cx="8596312" cy="8164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2E8E35-7A25-48E4-847F-A66EDE235D9A}">
      <dsp:nvSpPr>
        <dsp:cNvPr id="0" name=""/>
        <dsp:cNvSpPr/>
      </dsp:nvSpPr>
      <dsp:spPr>
        <a:xfrm>
          <a:off x="246981" y="185315"/>
          <a:ext cx="449056" cy="449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0A5648-76F0-4501-AC54-91E433478735}">
      <dsp:nvSpPr>
        <dsp:cNvPr id="0" name=""/>
        <dsp:cNvSpPr/>
      </dsp:nvSpPr>
      <dsp:spPr>
        <a:xfrm>
          <a:off x="943018" y="1610"/>
          <a:ext cx="7653293" cy="816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09" tIns="86409" rIns="86409" bIns="8640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Proof of Concept was successful </a:t>
          </a:r>
          <a:endParaRPr lang="en-US" sz="2100" kern="1200" dirty="0"/>
        </a:p>
      </dsp:txBody>
      <dsp:txXfrm>
        <a:off x="943018" y="1610"/>
        <a:ext cx="7653293" cy="816466"/>
      </dsp:txXfrm>
    </dsp:sp>
    <dsp:sp modelId="{2CA111F0-6CF3-45A9-898B-3D84459E1A57}">
      <dsp:nvSpPr>
        <dsp:cNvPr id="0" name=""/>
        <dsp:cNvSpPr/>
      </dsp:nvSpPr>
      <dsp:spPr>
        <a:xfrm>
          <a:off x="0" y="1022193"/>
          <a:ext cx="8596312" cy="8164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C80C5-F359-472F-9D5B-748B8B5E016F}">
      <dsp:nvSpPr>
        <dsp:cNvPr id="0" name=""/>
        <dsp:cNvSpPr/>
      </dsp:nvSpPr>
      <dsp:spPr>
        <a:xfrm>
          <a:off x="246981" y="1205898"/>
          <a:ext cx="449056" cy="449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3C8137-EB28-4E49-9685-2AC0F3749871}">
      <dsp:nvSpPr>
        <dsp:cNvPr id="0" name=""/>
        <dsp:cNvSpPr/>
      </dsp:nvSpPr>
      <dsp:spPr>
        <a:xfrm>
          <a:off x="943018" y="1022193"/>
          <a:ext cx="7653293" cy="816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09" tIns="86409" rIns="86409" bIns="8640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Automate additional process - e.g. Roadmap planning </a:t>
          </a:r>
        </a:p>
      </dsp:txBody>
      <dsp:txXfrm>
        <a:off x="943018" y="1022193"/>
        <a:ext cx="7653293" cy="816466"/>
      </dsp:txXfrm>
    </dsp:sp>
    <dsp:sp modelId="{8B78ACBB-075D-4C7F-AA39-EB15BCF8EF9D}">
      <dsp:nvSpPr>
        <dsp:cNvPr id="0" name=""/>
        <dsp:cNvSpPr/>
      </dsp:nvSpPr>
      <dsp:spPr>
        <a:xfrm>
          <a:off x="0" y="2042776"/>
          <a:ext cx="8596312" cy="8164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34FBB-5C04-4B84-9FFF-627B45E560F0}">
      <dsp:nvSpPr>
        <dsp:cNvPr id="0" name=""/>
        <dsp:cNvSpPr/>
      </dsp:nvSpPr>
      <dsp:spPr>
        <a:xfrm>
          <a:off x="246981" y="2226481"/>
          <a:ext cx="449056" cy="4490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F8ED8-CD82-45F0-AA28-7F005A186AE3}">
      <dsp:nvSpPr>
        <dsp:cNvPr id="0" name=""/>
        <dsp:cNvSpPr/>
      </dsp:nvSpPr>
      <dsp:spPr>
        <a:xfrm>
          <a:off x="943018" y="2042776"/>
          <a:ext cx="7653293" cy="816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09" tIns="86409" rIns="86409" bIns="8640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Connection to other process – e.g. Change Request, Roadmap </a:t>
          </a:r>
          <a:endParaRPr lang="en-US" sz="2100" kern="1200"/>
        </a:p>
      </dsp:txBody>
      <dsp:txXfrm>
        <a:off x="943018" y="2042776"/>
        <a:ext cx="7653293" cy="816466"/>
      </dsp:txXfrm>
    </dsp:sp>
    <dsp:sp modelId="{45443506-68E3-47F9-B2CC-B6A1497B93DF}">
      <dsp:nvSpPr>
        <dsp:cNvPr id="0" name=""/>
        <dsp:cNvSpPr/>
      </dsp:nvSpPr>
      <dsp:spPr>
        <a:xfrm>
          <a:off x="0" y="3063359"/>
          <a:ext cx="8596312" cy="8164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0DD3A2-CC8C-4D28-A9CF-256CCBC275BA}">
      <dsp:nvSpPr>
        <dsp:cNvPr id="0" name=""/>
        <dsp:cNvSpPr/>
      </dsp:nvSpPr>
      <dsp:spPr>
        <a:xfrm>
          <a:off x="246981" y="3247064"/>
          <a:ext cx="449056" cy="4490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2C410F-D887-481F-A6A1-2382A1771811}">
      <dsp:nvSpPr>
        <dsp:cNvPr id="0" name=""/>
        <dsp:cNvSpPr/>
      </dsp:nvSpPr>
      <dsp:spPr>
        <a:xfrm>
          <a:off x="943018" y="3063359"/>
          <a:ext cx="7653293" cy="816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09" tIns="86409" rIns="86409" bIns="8640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Reduce process time</a:t>
          </a:r>
          <a:endParaRPr lang="en-US" sz="2100" kern="1200"/>
        </a:p>
      </dsp:txBody>
      <dsp:txXfrm>
        <a:off x="943018" y="3063359"/>
        <a:ext cx="7653293" cy="816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863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766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67004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24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250690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2641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5410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9792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1643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634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234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4458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926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1028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633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356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89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3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DAD7A42-E3CF-3E4E-961C-72D3EB660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358" y="2999266"/>
            <a:ext cx="5899073" cy="177702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800" b="1" dirty="0"/>
              <a:t>Innovation idea submission at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digitalization of the process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59048D-B2B4-FB41-B8BB-57604232B790}"/>
              </a:ext>
            </a:extLst>
          </p:cNvPr>
          <p:cNvSpPr txBox="1"/>
          <p:nvPr/>
        </p:nvSpPr>
        <p:spPr>
          <a:xfrm>
            <a:off x="6516910" y="5044820"/>
            <a:ext cx="216072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/>
              <a:t>Authors:</a:t>
            </a:r>
            <a:br>
              <a:rPr lang="en-GB"/>
            </a:br>
            <a:endParaRPr lang="en-GB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/>
              <a:t>Anja Lambinus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err="1"/>
              <a:t>Mengyang</a:t>
            </a:r>
            <a:r>
              <a:rPr lang="en-GB"/>
              <a:t> Li 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err="1"/>
              <a:t>Valeriia</a:t>
            </a:r>
            <a:r>
              <a:rPr lang="en-GB"/>
              <a:t> </a:t>
            </a:r>
            <a:r>
              <a:rPr lang="en-GB" err="1"/>
              <a:t>Afonina</a:t>
            </a:r>
            <a:r>
              <a:rPr lang="en-GB"/>
              <a:t> 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CH"/>
          </a:p>
        </p:txBody>
      </p:sp>
      <p:pic>
        <p:nvPicPr>
          <p:cNvPr id="35" name="Grafik 34" descr="esv.ch - Eidgenössischer Schwingerverband • «Der Goldene Kranz – Nacht des  Schwingsports» in neuer Form">
            <a:extLst>
              <a:ext uri="{FF2B5EF4-FFF2-40B4-BE49-F238E27FC236}">
                <a16:creationId xmlns:a16="http://schemas.microsoft.com/office/drawing/2014/main" id="{8684D529-8084-DFB1-796B-2C13C05FC91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511" y="1068879"/>
            <a:ext cx="2056765" cy="203454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33DFB276-5366-5551-8D96-1276B7A0EC95}"/>
              </a:ext>
            </a:extLst>
          </p:cNvPr>
          <p:cNvSpPr/>
          <p:nvPr/>
        </p:nvSpPr>
        <p:spPr>
          <a:xfrm>
            <a:off x="5920109" y="2853274"/>
            <a:ext cx="3354321" cy="8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="horz" wrap="square" lIns="90667" tIns="45333" rIns="90667" bIns="45333" numCol="1" spcCol="0" rtlCol="0" fromWordArt="0" anchor="ctr" anchorCtr="0" forceAA="0" compatLnSpc="1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CH" sz="4400" dirty="0" err="1">
                <a:solidFill>
                  <a:schemeClr val="accent2">
                    <a:lumMod val="75000"/>
                  </a:schemeClr>
                </a:solidFill>
                <a:effectLst/>
                <a:latin typeface="Georgia Pro Cond Black" panose="02040A06050405020203" pitchFamily="18" charset="0"/>
                <a:ea typeface="Calibri" panose="020F0502020204030204" pitchFamily="34" charset="0"/>
                <a:cs typeface="Aparajita" panose="02020603050405020304" pitchFamily="18" charset="0"/>
              </a:rPr>
              <a:t>Chran</a:t>
            </a:r>
            <a:r>
              <a:rPr lang="de-CH" sz="4400" dirty="0" err="1">
                <a:solidFill>
                  <a:schemeClr val="accent2">
                    <a:lumMod val="75000"/>
                  </a:schemeClr>
                </a:solidFill>
                <a:effectLst/>
                <a:latin typeface="Georgia Pro Cond Black" panose="02040A06050405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</a:t>
            </a:r>
            <a:r>
              <a:rPr lang="de-CH" sz="4400" dirty="0">
                <a:solidFill>
                  <a:schemeClr val="accent2">
                    <a:lumMod val="75000"/>
                  </a:schemeClr>
                </a:solidFill>
                <a:effectLst/>
                <a:latin typeface="Georgia Pro Cond Black" panose="02040A06050405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AG</a:t>
            </a:r>
            <a:endParaRPr lang="de-CH" sz="900" dirty="0">
              <a:solidFill>
                <a:schemeClr val="accent2">
                  <a:lumMod val="7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97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BCFE-7C6C-4141-98EF-38A1B3A8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>
                <a:solidFill>
                  <a:schemeClr val="tx2"/>
                </a:solidFill>
              </a:rPr>
              <a:t>TO-BE </a:t>
            </a:r>
            <a:r>
              <a:rPr lang="en-US">
                <a:solidFill>
                  <a:schemeClr val="tx2"/>
                </a:solidFill>
              </a:rPr>
              <a:t>d</a:t>
            </a:r>
            <a:r>
              <a:rPr lang="en-CH" err="1">
                <a:solidFill>
                  <a:schemeClr val="tx2"/>
                </a:solidFill>
              </a:rPr>
              <a:t>igitalized</a:t>
            </a:r>
            <a:r>
              <a:rPr lang="en-CH">
                <a:solidFill>
                  <a:schemeClr val="tx2"/>
                </a:solidFill>
              </a:rPr>
              <a:t> process</a:t>
            </a:r>
          </a:p>
        </p:txBody>
      </p:sp>
      <p:pic>
        <p:nvPicPr>
          <p:cNvPr id="1026" name="Picture 2" descr="to-be process Chranz">
            <a:extLst>
              <a:ext uri="{FF2B5EF4-FFF2-40B4-BE49-F238E27FC236}">
                <a16:creationId xmlns:a16="http://schemas.microsoft.com/office/drawing/2014/main" id="{89724976-5091-4C4C-AC3E-221A1F0040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33" y="2576115"/>
            <a:ext cx="10644934" cy="285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65BF6C1-A907-EEF0-3186-7B9916B6D7F0}"/>
              </a:ext>
            </a:extLst>
          </p:cNvPr>
          <p:cNvSpPr/>
          <p:nvPr/>
        </p:nvSpPr>
        <p:spPr>
          <a:xfrm>
            <a:off x="1622426" y="3846514"/>
            <a:ext cx="400050" cy="3429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B687C9A-FEC4-E9DB-48C6-EA464FE705E2}"/>
              </a:ext>
            </a:extLst>
          </p:cNvPr>
          <p:cNvSpPr/>
          <p:nvPr/>
        </p:nvSpPr>
        <p:spPr>
          <a:xfrm>
            <a:off x="2136776" y="3841753"/>
            <a:ext cx="400050" cy="3429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E1F1401-7468-83AE-C043-0C08C43487F7}"/>
              </a:ext>
            </a:extLst>
          </p:cNvPr>
          <p:cNvSpPr/>
          <p:nvPr/>
        </p:nvSpPr>
        <p:spPr>
          <a:xfrm>
            <a:off x="3400426" y="3846516"/>
            <a:ext cx="400050" cy="34290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ECA3351-D6CF-DBB2-FEE1-E34301EE38B3}"/>
              </a:ext>
            </a:extLst>
          </p:cNvPr>
          <p:cNvSpPr/>
          <p:nvPr/>
        </p:nvSpPr>
        <p:spPr>
          <a:xfrm>
            <a:off x="6836094" y="4859023"/>
            <a:ext cx="400050" cy="34290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5026693-1E0C-4B2F-4011-54C3D312924C}"/>
              </a:ext>
            </a:extLst>
          </p:cNvPr>
          <p:cNvSpPr/>
          <p:nvPr/>
        </p:nvSpPr>
        <p:spPr>
          <a:xfrm>
            <a:off x="5469255" y="3856042"/>
            <a:ext cx="400050" cy="34290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F4B6D75-2818-FB87-0A49-4DB7F811A197}"/>
              </a:ext>
            </a:extLst>
          </p:cNvPr>
          <p:cNvSpPr/>
          <p:nvPr/>
        </p:nvSpPr>
        <p:spPr>
          <a:xfrm>
            <a:off x="4911357" y="3856042"/>
            <a:ext cx="400050" cy="3429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68ECD37-ED36-CFE6-2AC6-6522C0B25CA1}"/>
              </a:ext>
            </a:extLst>
          </p:cNvPr>
          <p:cNvSpPr/>
          <p:nvPr/>
        </p:nvSpPr>
        <p:spPr>
          <a:xfrm>
            <a:off x="4637089" y="3313114"/>
            <a:ext cx="400050" cy="3429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A9F8C21-BBE5-5B09-3BA3-2F5BE4D9C5F3}"/>
              </a:ext>
            </a:extLst>
          </p:cNvPr>
          <p:cNvSpPr/>
          <p:nvPr/>
        </p:nvSpPr>
        <p:spPr>
          <a:xfrm>
            <a:off x="7932738" y="4859023"/>
            <a:ext cx="400050" cy="3429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7B84E23-7182-416F-E381-031D4B9050E4}"/>
              </a:ext>
            </a:extLst>
          </p:cNvPr>
          <p:cNvSpPr/>
          <p:nvPr/>
        </p:nvSpPr>
        <p:spPr>
          <a:xfrm>
            <a:off x="8132763" y="3854455"/>
            <a:ext cx="400050" cy="3429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370BC4D-5760-AA88-2F75-B1F1EE25130F}"/>
              </a:ext>
            </a:extLst>
          </p:cNvPr>
          <p:cNvSpPr/>
          <p:nvPr/>
        </p:nvSpPr>
        <p:spPr>
          <a:xfrm>
            <a:off x="10133329" y="3854455"/>
            <a:ext cx="400050" cy="3429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CE8095D-0C4D-D5BB-A50D-B721D33CF846}"/>
              </a:ext>
            </a:extLst>
          </p:cNvPr>
          <p:cNvSpPr/>
          <p:nvPr/>
        </p:nvSpPr>
        <p:spPr>
          <a:xfrm>
            <a:off x="9854196" y="4241803"/>
            <a:ext cx="400050" cy="3429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004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BCFE-7C6C-4141-98EF-38A1B3A8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>
                <a:solidFill>
                  <a:schemeClr val="tx2"/>
                </a:solidFill>
              </a:rPr>
              <a:t>TO-BE Digitalized process. Chatbot</a:t>
            </a:r>
          </a:p>
        </p:txBody>
      </p:sp>
      <p:pic>
        <p:nvPicPr>
          <p:cNvPr id="6" name="Chatbot 4.mp4" descr="Chatbot 4.mp4">
            <a:hlinkClick r:id="" action="ppaction://media"/>
            <a:extLst>
              <a:ext uri="{FF2B5EF4-FFF2-40B4-BE49-F238E27FC236}">
                <a16:creationId xmlns:a16="http://schemas.microsoft.com/office/drawing/2014/main" id="{F56B14EA-4133-4C4B-A2C7-9EC21393A9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184816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D28C3-FFF6-E542-9546-956749D1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>
                <a:solidFill>
                  <a:schemeClr val="tx2"/>
                </a:solidFill>
              </a:rPr>
              <a:t>Improvements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F65F1D1-AE29-D315-B6A2-F2FD148D53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334" y="2160589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 descr="Continuous Improvement with solid fill">
            <a:extLst>
              <a:ext uri="{FF2B5EF4-FFF2-40B4-BE49-F238E27FC236}">
                <a16:creationId xmlns:a16="http://schemas.microsoft.com/office/drawing/2014/main" id="{2C39E15F-5C63-4746-A4C4-249CAF8BB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180" y="379411"/>
            <a:ext cx="1222295" cy="122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96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D28C3-FFF6-E542-9546-956749D1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>
                <a:solidFill>
                  <a:schemeClr val="tx2"/>
                </a:solidFill>
              </a:rPr>
              <a:t>Outlook</a:t>
            </a:r>
            <a:endParaRPr lang="en-CH">
              <a:solidFill>
                <a:schemeClr val="tx2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5E557B1-5C63-421F-757A-9E61CB20B9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774730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raphic 4" descr="Postit Notes with solid fill">
            <a:extLst>
              <a:ext uri="{FF2B5EF4-FFF2-40B4-BE49-F238E27FC236}">
                <a16:creationId xmlns:a16="http://schemas.microsoft.com/office/drawing/2014/main" id="{1A032401-537C-A3ED-1E03-CE4877160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4448" y="286984"/>
            <a:ext cx="1240160" cy="12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45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3000">
              <a:srgbClr val="92D050"/>
            </a:gs>
            <a:gs pos="100000">
              <a:srgbClr val="92D05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9069B-640C-CF4B-A65B-03E0DE2CCAE3}"/>
              </a:ext>
            </a:extLst>
          </p:cNvPr>
          <p:cNvSpPr txBox="1"/>
          <p:nvPr/>
        </p:nvSpPr>
        <p:spPr>
          <a:xfrm>
            <a:off x="946484" y="1572126"/>
            <a:ext cx="86912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8000" b="1">
                <a:solidFill>
                  <a:schemeClr val="bg1"/>
                </a:solidFill>
              </a:rPr>
              <a:t>Thank you for your attention!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DD0ED76B-DEC4-606B-2954-497571F2CD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8916" y="323287"/>
            <a:ext cx="20066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8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122A06-D046-F167-66A4-0731B766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>
                <a:solidFill>
                  <a:schemeClr val="tx2"/>
                </a:solidFill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D49EE1-436B-83F2-42E6-F2D792B86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Introduction</a:t>
            </a:r>
            <a:endParaRPr lang="de-CH" dirty="0"/>
          </a:p>
          <a:p>
            <a:r>
              <a:rPr lang="de-CH" dirty="0"/>
              <a:t>AS-IS </a:t>
            </a:r>
            <a:r>
              <a:rPr lang="de-CH" dirty="0" err="1"/>
              <a:t>Process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Innovation Request</a:t>
            </a:r>
          </a:p>
          <a:p>
            <a:r>
              <a:rPr lang="de-CH" dirty="0"/>
              <a:t>TO-BE </a:t>
            </a:r>
            <a:r>
              <a:rPr lang="de-CH" dirty="0" err="1"/>
              <a:t>Digitalized</a:t>
            </a:r>
            <a:r>
              <a:rPr lang="de-CH" dirty="0"/>
              <a:t> </a:t>
            </a:r>
            <a:r>
              <a:rPr lang="de-CH" dirty="0" err="1"/>
              <a:t>Process</a:t>
            </a:r>
            <a:endParaRPr lang="de-CH" dirty="0"/>
          </a:p>
          <a:p>
            <a:r>
              <a:rPr lang="de-CH" dirty="0" err="1"/>
              <a:t>Improvements</a:t>
            </a:r>
            <a:endParaRPr lang="de-CH" dirty="0"/>
          </a:p>
          <a:p>
            <a:r>
              <a:rPr lang="de-CH" dirty="0"/>
              <a:t>Outlook</a:t>
            </a:r>
          </a:p>
        </p:txBody>
      </p:sp>
    </p:spTree>
    <p:extLst>
      <p:ext uri="{BB962C8B-B14F-4D97-AF65-F5344CB8AC3E}">
        <p14:creationId xmlns:p14="http://schemas.microsoft.com/office/powerpoint/2010/main" val="1950796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Isosceles Triangle 27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AA03F-32FC-2D44-9D60-CC83A3C54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CH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7C341-9F4B-BD47-9764-3EB2397B2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1400">
                <a:solidFill>
                  <a:schemeClr val="bg1"/>
                </a:solidFill>
              </a:rPr>
              <a:t>Service Provider for regional banks</a:t>
            </a:r>
          </a:p>
          <a:p>
            <a:pPr lvl="1">
              <a:lnSpc>
                <a:spcPct val="90000"/>
              </a:lnSpc>
            </a:pPr>
            <a:r>
              <a:rPr lang="en-GB" sz="1400">
                <a:solidFill>
                  <a:schemeClr val="bg1"/>
                </a:solidFill>
              </a:rPr>
              <a:t>Legal</a:t>
            </a:r>
          </a:p>
          <a:p>
            <a:pPr lvl="1">
              <a:lnSpc>
                <a:spcPct val="90000"/>
              </a:lnSpc>
            </a:pPr>
            <a:r>
              <a:rPr lang="en-GB" sz="1400">
                <a:solidFill>
                  <a:schemeClr val="bg1"/>
                </a:solidFill>
              </a:rPr>
              <a:t>IT management</a:t>
            </a:r>
          </a:p>
          <a:p>
            <a:pPr lvl="1">
              <a:lnSpc>
                <a:spcPct val="90000"/>
              </a:lnSpc>
            </a:pPr>
            <a:r>
              <a:rPr lang="en-GB" sz="1400">
                <a:solidFill>
                  <a:schemeClr val="bg1"/>
                </a:solidFill>
              </a:rPr>
              <a:t>Controlling</a:t>
            </a:r>
          </a:p>
          <a:p>
            <a:pPr lvl="1">
              <a:lnSpc>
                <a:spcPct val="90000"/>
              </a:lnSpc>
            </a:pPr>
            <a:r>
              <a:rPr lang="en-GB" sz="1400">
                <a:solidFill>
                  <a:schemeClr val="bg1"/>
                </a:solidFill>
              </a:rPr>
              <a:t>risk management and marketing</a:t>
            </a:r>
          </a:p>
          <a:p>
            <a:pPr>
              <a:lnSpc>
                <a:spcPct val="90000"/>
              </a:lnSpc>
            </a:pPr>
            <a:r>
              <a:rPr lang="en-GB" sz="1400">
                <a:solidFill>
                  <a:schemeClr val="bg1"/>
                </a:solidFill>
              </a:rPr>
              <a:t>Push innovation </a:t>
            </a:r>
          </a:p>
          <a:p>
            <a:pPr>
              <a:lnSpc>
                <a:spcPct val="90000"/>
              </a:lnSpc>
            </a:pPr>
            <a:r>
              <a:rPr lang="en-GB" sz="1400">
                <a:solidFill>
                  <a:schemeClr val="bg1"/>
                </a:solidFill>
              </a:rPr>
              <a:t>Builded a platform Chranz AG </a:t>
            </a:r>
          </a:p>
          <a:p>
            <a:pPr lvl="1">
              <a:lnSpc>
                <a:spcPct val="90000"/>
              </a:lnSpc>
            </a:pPr>
            <a:r>
              <a:rPr lang="en-GB" sz="1400">
                <a:solidFill>
                  <a:schemeClr val="bg1"/>
                </a:solidFill>
              </a:rPr>
              <a:t>take over the orchestration</a:t>
            </a:r>
          </a:p>
          <a:p>
            <a:pPr lvl="1">
              <a:lnSpc>
                <a:spcPct val="90000"/>
              </a:lnSpc>
            </a:pPr>
            <a:r>
              <a:rPr lang="en-GB" sz="1400">
                <a:solidFill>
                  <a:schemeClr val="bg1"/>
                </a:solidFill>
              </a:rPr>
              <a:t>Basis for exchange within regional banks</a:t>
            </a:r>
          </a:p>
          <a:p>
            <a:pPr>
              <a:lnSpc>
                <a:spcPct val="90000"/>
              </a:lnSpc>
            </a:pPr>
            <a:r>
              <a:rPr lang="en-GB" sz="1400">
                <a:solidFill>
                  <a:schemeClr val="bg1"/>
                </a:solidFill>
              </a:rPr>
              <a:t>Target: the bank can concentrate in doing banking </a:t>
            </a:r>
          </a:p>
          <a:p>
            <a:pPr>
              <a:lnSpc>
                <a:spcPct val="90000"/>
              </a:lnSpc>
            </a:pPr>
            <a:endParaRPr lang="en-CH" sz="1400">
              <a:solidFill>
                <a:schemeClr val="bg1"/>
              </a:solidFill>
            </a:endParaRPr>
          </a:p>
        </p:txBody>
      </p:sp>
      <p:pic>
        <p:nvPicPr>
          <p:cNvPr id="6" name="Graphic 5" descr="Internet Banking with solid fill">
            <a:extLst>
              <a:ext uri="{FF2B5EF4-FFF2-40B4-BE49-F238E27FC236}">
                <a16:creationId xmlns:a16="http://schemas.microsoft.com/office/drawing/2014/main" id="{82796EDD-FFEF-4B42-960E-529795F14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616" y="972608"/>
            <a:ext cx="4900269" cy="4900269"/>
          </a:xfrm>
          <a:prstGeom prst="rect">
            <a:avLst/>
          </a:prstGeom>
        </p:spPr>
      </p:pic>
      <p:sp>
        <p:nvSpPr>
          <p:cNvPr id="47" name="Isosceles Triangle 29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36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62AF0-08E4-7444-A022-3915A1F4D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>
                <a:solidFill>
                  <a:schemeClr val="tx2"/>
                </a:solidFill>
              </a:rPr>
              <a:t>AS-IS process</a:t>
            </a:r>
          </a:p>
        </p:txBody>
      </p:sp>
      <p:pic>
        <p:nvPicPr>
          <p:cNvPr id="8" name="Picture 2" descr="AS-IS Process Chranz">
            <a:extLst>
              <a:ext uri="{FF2B5EF4-FFF2-40B4-BE49-F238E27FC236}">
                <a16:creationId xmlns:a16="http://schemas.microsoft.com/office/drawing/2014/main" id="{D5341502-83DE-8C6C-09F9-0E03894DE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53"/>
          <a:stretch/>
        </p:blipFill>
        <p:spPr bwMode="auto">
          <a:xfrm>
            <a:off x="617239" y="1459554"/>
            <a:ext cx="7137232" cy="513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053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62AF0-08E4-7444-A022-3915A1F4D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>
                <a:solidFill>
                  <a:schemeClr val="tx2"/>
                </a:solidFill>
              </a:rPr>
              <a:t>AS-IS process</a:t>
            </a:r>
          </a:p>
        </p:txBody>
      </p:sp>
      <p:pic>
        <p:nvPicPr>
          <p:cNvPr id="2050" name="Picture 2" descr="AS-IS Process Chranz">
            <a:extLst>
              <a:ext uri="{FF2B5EF4-FFF2-40B4-BE49-F238E27FC236}">
                <a16:creationId xmlns:a16="http://schemas.microsoft.com/office/drawing/2014/main" id="{59DDBA6D-1968-C74B-85C4-7260B3B5C5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39" y="1952133"/>
            <a:ext cx="11238755" cy="300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760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2206-A109-AC4E-AC82-EC146ADD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>
                <a:solidFill>
                  <a:schemeClr val="tx2"/>
                </a:solidFill>
              </a:rPr>
              <a:t>Issues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745B7BA-22ED-5A42-A021-161C72E958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0690228"/>
              </p:ext>
            </p:extLst>
          </p:nvPr>
        </p:nvGraphicFramePr>
        <p:xfrm>
          <a:off x="0" y="2256183"/>
          <a:ext cx="1009305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 descr="Thumbs Down with solid fill">
            <a:extLst>
              <a:ext uri="{FF2B5EF4-FFF2-40B4-BE49-F238E27FC236}">
                <a16:creationId xmlns:a16="http://schemas.microsoft.com/office/drawing/2014/main" id="{33907AE1-D3B4-5D4A-B1BD-468426F556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40631" y="301330"/>
            <a:ext cx="1709768" cy="17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17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BCFE-7C6C-4141-98EF-38A1B3A8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solidFill>
                  <a:schemeClr val="tx2"/>
                </a:solidFill>
              </a:rPr>
              <a:t>TO-BE </a:t>
            </a:r>
            <a:r>
              <a:rPr lang="en-US" dirty="0">
                <a:solidFill>
                  <a:schemeClr val="tx2"/>
                </a:solidFill>
              </a:rPr>
              <a:t>D</a:t>
            </a:r>
            <a:r>
              <a:rPr lang="en-CH" dirty="0">
                <a:solidFill>
                  <a:schemeClr val="tx2"/>
                </a:solidFill>
              </a:rPr>
              <a:t>igitalized process</a:t>
            </a:r>
          </a:p>
        </p:txBody>
      </p:sp>
      <p:pic>
        <p:nvPicPr>
          <p:cNvPr id="1026" name="Picture 2" descr="to-be process Chranz">
            <a:extLst>
              <a:ext uri="{FF2B5EF4-FFF2-40B4-BE49-F238E27FC236}">
                <a16:creationId xmlns:a16="http://schemas.microsoft.com/office/drawing/2014/main" id="{89724976-5091-4C4C-AC3E-221A1F0040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33" y="2535027"/>
            <a:ext cx="10644934" cy="285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205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 descr="Laptop with solid fill">
            <a:extLst>
              <a:ext uri="{FF2B5EF4-FFF2-40B4-BE49-F238E27FC236}">
                <a16:creationId xmlns:a16="http://schemas.microsoft.com/office/drawing/2014/main" id="{FDFBD4D1-A04C-E94C-9460-DC6185138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109" y="1278071"/>
            <a:ext cx="6439600" cy="643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5BCFE-7C6C-4141-98EF-38A1B3A8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14" y="782875"/>
            <a:ext cx="9720072" cy="1499616"/>
          </a:xfrm>
        </p:spPr>
        <p:txBody>
          <a:bodyPr>
            <a:normAutofit/>
          </a:bodyPr>
          <a:lstStyle/>
          <a:p>
            <a:r>
              <a:rPr lang="en-CH" dirty="0">
                <a:solidFill>
                  <a:schemeClr val="tx2"/>
                </a:solidFill>
              </a:rPr>
              <a:t>W</a:t>
            </a:r>
            <a:r>
              <a:rPr lang="en-US" dirty="0">
                <a:solidFill>
                  <a:schemeClr val="tx2"/>
                </a:solidFill>
              </a:rPr>
              <a:t>eb </a:t>
            </a:r>
            <a:r>
              <a:rPr lang="en-US" dirty="0" err="1">
                <a:solidFill>
                  <a:schemeClr val="tx2"/>
                </a:solidFill>
              </a:rPr>
              <a:t>pag</a:t>
            </a:r>
            <a:r>
              <a:rPr lang="en-CH" dirty="0">
                <a:solidFill>
                  <a:schemeClr val="tx2"/>
                </a:solidFill>
              </a:rPr>
              <a:t>e </a:t>
            </a:r>
            <a:br>
              <a:rPr lang="de-CH" dirty="0">
                <a:solidFill>
                  <a:schemeClr val="tx2"/>
                </a:solidFill>
              </a:rPr>
            </a:br>
            <a:r>
              <a:rPr lang="en-CH" sz="2800" dirty="0">
                <a:solidFill>
                  <a:schemeClr val="tx2"/>
                </a:solidFill>
              </a:rPr>
              <a:t>with adaptive designto start the process</a:t>
            </a:r>
            <a:endParaRPr lang="en-CH" dirty="0">
              <a:solidFill>
                <a:schemeClr val="tx2"/>
              </a:solidFill>
            </a:endParaRPr>
          </a:p>
        </p:txBody>
      </p:sp>
      <p:pic>
        <p:nvPicPr>
          <p:cNvPr id="10" name="Content Placeholder 9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134996A7-C6E7-1E46-B9D5-0DF7CC597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5577"/>
          <a:stretch/>
        </p:blipFill>
        <p:spPr>
          <a:xfrm>
            <a:off x="1468122" y="2957171"/>
            <a:ext cx="3910702" cy="2354317"/>
          </a:xfrm>
        </p:spPr>
      </p:pic>
      <p:pic>
        <p:nvPicPr>
          <p:cNvPr id="21" name="Graphic 20" descr="Smart Phone with solid fill">
            <a:extLst>
              <a:ext uri="{FF2B5EF4-FFF2-40B4-BE49-F238E27FC236}">
                <a16:creationId xmlns:a16="http://schemas.microsoft.com/office/drawing/2014/main" id="{FB592FEC-31B3-B14E-9922-E91A9DC66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929915" y="2517415"/>
            <a:ext cx="3422714" cy="3422714"/>
          </a:xfrm>
          <a:prstGeom prst="rect">
            <a:avLst/>
          </a:prstGeom>
        </p:spPr>
      </p:pic>
      <p:pic>
        <p:nvPicPr>
          <p:cNvPr id="17" name="Picture 16" descr="Text&#10;&#10;Description automatically generated with medium confidence">
            <a:extLst>
              <a:ext uri="{FF2B5EF4-FFF2-40B4-BE49-F238E27FC236}">
                <a16:creationId xmlns:a16="http://schemas.microsoft.com/office/drawing/2014/main" id="{9F9B0BA3-4B25-7641-93E8-A923FF638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21" y="2809021"/>
            <a:ext cx="1488901" cy="265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1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BCFE-7C6C-4141-98EF-38A1B3A8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tx2"/>
                </a:solidFill>
              </a:rPr>
              <a:t>T</a:t>
            </a:r>
            <a:r>
              <a:rPr lang="en-CH">
                <a:solidFill>
                  <a:schemeClr val="tx2"/>
                </a:solidFill>
              </a:rPr>
              <a:t>wo options for starting the process</a:t>
            </a: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F53A2E0-8EEF-AE40-A1C2-C2DC5A71A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1"/>
          <a:stretch/>
        </p:blipFill>
        <p:spPr>
          <a:xfrm>
            <a:off x="588017" y="1417834"/>
            <a:ext cx="5120356" cy="3427962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4877FE-8E1C-5B44-ACE3-4E1FE4D22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97"/>
          <a:stretch/>
        </p:blipFill>
        <p:spPr>
          <a:xfrm>
            <a:off x="5054463" y="2733261"/>
            <a:ext cx="5608666" cy="375793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40139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B7BF06105499546AA4766AB86E0BB4F" ma:contentTypeVersion="11" ma:contentTypeDescription="Ein neues Dokument erstellen." ma:contentTypeScope="" ma:versionID="d96f8833c8389bfc54ab953a246f71b0">
  <xsd:schema xmlns:xsd="http://www.w3.org/2001/XMLSchema" xmlns:xs="http://www.w3.org/2001/XMLSchema" xmlns:p="http://schemas.microsoft.com/office/2006/metadata/properties" xmlns:ns2="c277e8fb-aa54-4da7-85d5-1d8bd74831da" targetNamespace="http://schemas.microsoft.com/office/2006/metadata/properties" ma:root="true" ma:fieldsID="1a336760cb6d9c80fe93fcef9a13aaac" ns2:_="">
    <xsd:import namespace="c277e8fb-aa54-4da7-85d5-1d8bd74831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77e8fb-aa54-4da7-85d5-1d8bd74831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7873907d-d049-4c15-acb6-7b8f2d6df6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277e8fb-aa54-4da7-85d5-1d8bd74831d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7EA357C-F9DC-419F-994A-6BDC13D055A6}">
  <ds:schemaRefs>
    <ds:schemaRef ds:uri="c277e8fb-aa54-4da7-85d5-1d8bd74831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ADE2C1D-AB41-4389-9490-28DF6C6C8B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C2DBDF-1ACB-4A0A-BC3A-5A4553BF31A0}">
  <ds:schemaRefs>
    <ds:schemaRef ds:uri="c277e8fb-aa54-4da7-85d5-1d8bd74831d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232</Words>
  <Application>Microsoft Office PowerPoint</Application>
  <PresentationFormat>Breitbild</PresentationFormat>
  <Paragraphs>57</Paragraphs>
  <Slides>14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Georgia Pro Cond Black</vt:lpstr>
      <vt:lpstr>Trebuchet MS</vt:lpstr>
      <vt:lpstr>Wingdings 3</vt:lpstr>
      <vt:lpstr>Facette</vt:lpstr>
      <vt:lpstr>PowerPoint-Präsentation</vt:lpstr>
      <vt:lpstr>Agenda</vt:lpstr>
      <vt:lpstr>Introduction</vt:lpstr>
      <vt:lpstr>AS-IS process</vt:lpstr>
      <vt:lpstr>AS-IS process</vt:lpstr>
      <vt:lpstr>Issues</vt:lpstr>
      <vt:lpstr>TO-BE Digitalized process</vt:lpstr>
      <vt:lpstr>Web page  with adaptive designto start the process</vt:lpstr>
      <vt:lpstr>Two options for starting the process</vt:lpstr>
      <vt:lpstr>TO-BE digitalized process</vt:lpstr>
      <vt:lpstr>TO-BE Digitalized process. Chatbot</vt:lpstr>
      <vt:lpstr>Improvements</vt:lpstr>
      <vt:lpstr>Outlook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Valeriia Afonina (s)</dc:creator>
  <cp:lastModifiedBy>Anja Lambinus (s)</cp:lastModifiedBy>
  <cp:revision>4</cp:revision>
  <dcterms:created xsi:type="dcterms:W3CDTF">2022-05-31T20:02:10Z</dcterms:created>
  <dcterms:modified xsi:type="dcterms:W3CDTF">2022-06-06T14:25:16Z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0x0101008B7BF06105499546AA4766AB86E0BB4F</vt:lpwstr>
  </property>
  <property fmtid="{D5CDD505-2E9C-101B-9397-08002B2CF9AE}" pid="3" name="MediaServiceImageTags">
    <vt:lpwstr/>
  </property>
</Properties>
</file>